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39" r:id="rId1"/>
  </p:sldMasterIdLst>
  <p:sldIdLst>
    <p:sldId id="270" r:id="rId2"/>
    <p:sldId id="257" r:id="rId3"/>
    <p:sldId id="258" r:id="rId4"/>
    <p:sldId id="259" r:id="rId5"/>
    <p:sldId id="261" r:id="rId6"/>
    <p:sldId id="264" r:id="rId7"/>
    <p:sldId id="265" r:id="rId8"/>
    <p:sldId id="266" r:id="rId9"/>
    <p:sldId id="276" r:id="rId10"/>
    <p:sldId id="268" r:id="rId11"/>
    <p:sldId id="269" r:id="rId12"/>
    <p:sldId id="260" r:id="rId13"/>
    <p:sldId id="272" r:id="rId14"/>
    <p:sldId id="273" r:id="rId15"/>
    <p:sldId id="277" r:id="rId16"/>
    <p:sldId id="274" r:id="rId17"/>
    <p:sldId id="278" r:id="rId18"/>
    <p:sldId id="279" r:id="rId19"/>
    <p:sldId id="267" r:id="rId20"/>
    <p:sldId id="262" r:id="rId21"/>
    <p:sldId id="271" r:id="rId22"/>
    <p:sldId id="263" r:id="rId23"/>
    <p:sldId id="280" r:id="rId24"/>
  </p:sldIdLst>
  <p:sldSz cx="12192000" cy="6858000"/>
  <p:notesSz cx="6858000" cy="9144000"/>
  <p:embeddedFontLst>
    <p:embeddedFont>
      <p:font typeface="Roboto Mono" pitchFamily="49" charset="0"/>
      <p:regular r:id="rId25"/>
      <p:bold r:id="rId26"/>
      <p:italic r:id="rId27"/>
      <p:boldItalic r:id="rId28"/>
    </p:embeddedFont>
    <p:embeddedFont>
      <p:font typeface="Trebuchet MS" panose="020B0703020202090204" pitchFamily="34" charset="0"/>
      <p:regular r:id="rId29"/>
      <p:bold r:id="rId30"/>
      <p:italic r:id="rId31"/>
    </p:embeddedFont>
    <p:embeddedFont>
      <p:font typeface="Wingdings 3" pitchFamily="2" charset="2"/>
      <p:regular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9A55A0-BAA0-221F-F65B-D2A01EB9987D}" v="49" dt="2025-06-23T21:57:31.392"/>
    <p1510:client id="{9718BCB1-6F66-8D03-98C4-D4BAC0BB339A}" v="11" dt="2025-06-23T01:02:23.503"/>
    <p1510:client id="{BE9BBB7D-4684-169C-1A67-86F11935AB13}" v="551" dt="2025-06-23T20:37:47.942"/>
    <p1510:client id="{C38CB8B2-5FB0-F647-AC6A-7B9B9495A4DA}" v="1485" dt="2025-06-24T00:35:46.368"/>
    <p1510:client id="{CED8B292-34EE-D906-4A5B-61851192A173}" v="126" dt="2025-06-23T21:35:02.4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7"/>
    <p:restoredTop sz="94709"/>
  </p:normalViewPr>
  <p:slideViewPr>
    <p:cSldViewPr snapToGrid="0">
      <p:cViewPr varScale="1">
        <p:scale>
          <a:sx n="110" d="100"/>
          <a:sy n="110" d="100"/>
        </p:scale>
        <p:origin x="6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47.png"/><Relationship Id="rId7" Type="http://schemas.openxmlformats.org/officeDocument/2006/relationships/image" Target="../media/image9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47.png"/><Relationship Id="rId7" Type="http://schemas.openxmlformats.org/officeDocument/2006/relationships/image" Target="../media/image9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8F99F8-923C-48CB-96F0-013794C88A0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F9EB26E-F2E5-427B-9193-B2D7473EAE6B}">
      <dgm:prSet/>
      <dgm:spPr/>
      <dgm:t>
        <a:bodyPr/>
        <a:lstStyle/>
        <a:p>
          <a:r>
            <a:rPr lang="en-US" b="1" dirty="0"/>
            <a:t>Public transports are extensively used in big American cities, particularly in Boston and its suburbs, for daily commutes. </a:t>
          </a:r>
        </a:p>
      </dgm:t>
    </dgm:pt>
    <dgm:pt modelId="{6C9F9511-C034-48A3-A488-9538A4C13AF2}" type="parTrans" cxnId="{103DF017-7F44-4F96-8925-19E402185D84}">
      <dgm:prSet/>
      <dgm:spPr/>
      <dgm:t>
        <a:bodyPr/>
        <a:lstStyle/>
        <a:p>
          <a:endParaRPr lang="en-US"/>
        </a:p>
      </dgm:t>
    </dgm:pt>
    <dgm:pt modelId="{B5CD3531-5A75-4F79-9C2D-7BD941E25DD1}" type="sibTrans" cxnId="{103DF017-7F44-4F96-8925-19E402185D84}">
      <dgm:prSet/>
      <dgm:spPr/>
      <dgm:t>
        <a:bodyPr/>
        <a:lstStyle/>
        <a:p>
          <a:endParaRPr lang="en-US"/>
        </a:p>
      </dgm:t>
    </dgm:pt>
    <dgm:pt modelId="{92C3DB58-8480-4D6E-B7BF-4E8441C577B4}">
      <dgm:prSet/>
      <dgm:spPr/>
      <dgm:t>
        <a:bodyPr/>
        <a:lstStyle/>
        <a:p>
          <a:r>
            <a:rPr lang="en-US" b="1" dirty="0"/>
            <a:t>Riders frequently experience unpredictable waits, standbys, and delays, while the MBTA struggles to add more trolleys.</a:t>
          </a:r>
        </a:p>
      </dgm:t>
    </dgm:pt>
    <dgm:pt modelId="{B204A643-9BF2-4411-A792-A49954677E5E}" type="parTrans" cxnId="{767A1F00-4781-4269-A276-B03C940093DD}">
      <dgm:prSet/>
      <dgm:spPr/>
      <dgm:t>
        <a:bodyPr/>
        <a:lstStyle/>
        <a:p>
          <a:endParaRPr lang="en-US"/>
        </a:p>
      </dgm:t>
    </dgm:pt>
    <dgm:pt modelId="{F964AAD3-991A-4637-BF8A-55311488AB04}" type="sibTrans" cxnId="{767A1F00-4781-4269-A276-B03C940093DD}">
      <dgm:prSet/>
      <dgm:spPr/>
      <dgm:t>
        <a:bodyPr/>
        <a:lstStyle/>
        <a:p>
          <a:endParaRPr lang="en-US"/>
        </a:p>
      </dgm:t>
    </dgm:pt>
    <dgm:pt modelId="{E1CBA74A-6D89-4A65-8F6E-8CA5BAE157A8}">
      <dgm:prSet/>
      <dgm:spPr/>
      <dgm:t>
        <a:bodyPr/>
        <a:lstStyle/>
        <a:p>
          <a:r>
            <a:rPr lang="en-US" b="1" dirty="0"/>
            <a:t>Our project aims to understand passenger movement using the MBTA and identify patterns and passenger flow at different time and dates of the week.</a:t>
          </a:r>
        </a:p>
      </dgm:t>
    </dgm:pt>
    <dgm:pt modelId="{DA8C8974-8C5B-4196-85BB-DF21A45497DF}" type="parTrans" cxnId="{1BFD2A88-4099-458C-BB10-07054355890E}">
      <dgm:prSet/>
      <dgm:spPr/>
      <dgm:t>
        <a:bodyPr/>
        <a:lstStyle/>
        <a:p>
          <a:endParaRPr lang="en-US"/>
        </a:p>
      </dgm:t>
    </dgm:pt>
    <dgm:pt modelId="{AD8E633D-213C-4518-BB2A-B081537FDCFC}" type="sibTrans" cxnId="{1BFD2A88-4099-458C-BB10-07054355890E}">
      <dgm:prSet/>
      <dgm:spPr/>
      <dgm:t>
        <a:bodyPr/>
        <a:lstStyle/>
        <a:p>
          <a:endParaRPr lang="en-US"/>
        </a:p>
      </dgm:t>
    </dgm:pt>
    <dgm:pt modelId="{6666D444-48A1-4183-AF43-A63EE2AF29B8}">
      <dgm:prSet/>
      <dgm:spPr/>
      <dgm:t>
        <a:bodyPr/>
        <a:lstStyle/>
        <a:p>
          <a:r>
            <a:rPr lang="en-US" b="1" dirty="0"/>
            <a:t>We aim to propose an optimal schedule for trains through the MBTA orange line, to prevent delays while keeping a higher frequency in busier times to cater to the larger demand.</a:t>
          </a:r>
        </a:p>
      </dgm:t>
    </dgm:pt>
    <dgm:pt modelId="{A08B2E7D-505A-4C7E-A456-85D02BB621C9}" type="parTrans" cxnId="{391F5C00-0FD2-4A9A-83E8-A6D0A2284262}">
      <dgm:prSet/>
      <dgm:spPr/>
      <dgm:t>
        <a:bodyPr/>
        <a:lstStyle/>
        <a:p>
          <a:endParaRPr lang="en-US"/>
        </a:p>
      </dgm:t>
    </dgm:pt>
    <dgm:pt modelId="{291541E9-986B-463A-8E66-3590B1DE45FA}" type="sibTrans" cxnId="{391F5C00-0FD2-4A9A-83E8-A6D0A2284262}">
      <dgm:prSet/>
      <dgm:spPr/>
      <dgm:t>
        <a:bodyPr/>
        <a:lstStyle/>
        <a:p>
          <a:endParaRPr lang="en-US"/>
        </a:p>
      </dgm:t>
    </dgm:pt>
    <dgm:pt modelId="{019726FC-282F-46BF-8F77-C435688D8D23}" type="pres">
      <dgm:prSet presAssocID="{3A8F99F8-923C-48CB-96F0-013794C88A03}" presName="root" presStyleCnt="0">
        <dgm:presLayoutVars>
          <dgm:dir/>
          <dgm:resizeHandles val="exact"/>
        </dgm:presLayoutVars>
      </dgm:prSet>
      <dgm:spPr/>
    </dgm:pt>
    <dgm:pt modelId="{82947245-B2BD-4A1A-8EE5-09676B7B3CF6}" type="pres">
      <dgm:prSet presAssocID="{7F9EB26E-F2E5-427B-9193-B2D7473EAE6B}" presName="compNode" presStyleCnt="0"/>
      <dgm:spPr/>
    </dgm:pt>
    <dgm:pt modelId="{39CC7490-709F-4ACB-AF01-901C2C99A8E6}" type="pres">
      <dgm:prSet presAssocID="{7F9EB26E-F2E5-427B-9193-B2D7473EAE6B}" presName="bgRect" presStyleLbl="bgShp" presStyleIdx="0" presStyleCnt="4"/>
      <dgm:spPr/>
    </dgm:pt>
    <dgm:pt modelId="{1E787A5F-029A-4B37-9562-F0081D33E570}" type="pres">
      <dgm:prSet presAssocID="{7F9EB26E-F2E5-427B-9193-B2D7473EAE6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D54CEC83-8970-461C-84ED-07A1D6520D75}" type="pres">
      <dgm:prSet presAssocID="{7F9EB26E-F2E5-427B-9193-B2D7473EAE6B}" presName="spaceRect" presStyleCnt="0"/>
      <dgm:spPr/>
    </dgm:pt>
    <dgm:pt modelId="{1BEE5222-A765-475D-88AB-8C1B7FC9B86B}" type="pres">
      <dgm:prSet presAssocID="{7F9EB26E-F2E5-427B-9193-B2D7473EAE6B}" presName="parTx" presStyleLbl="revTx" presStyleIdx="0" presStyleCnt="4">
        <dgm:presLayoutVars>
          <dgm:chMax val="0"/>
          <dgm:chPref val="0"/>
        </dgm:presLayoutVars>
      </dgm:prSet>
      <dgm:spPr/>
    </dgm:pt>
    <dgm:pt modelId="{E2EFFCAB-ADF4-40D1-AA99-07B2C327EDE1}" type="pres">
      <dgm:prSet presAssocID="{B5CD3531-5A75-4F79-9C2D-7BD941E25DD1}" presName="sibTrans" presStyleCnt="0"/>
      <dgm:spPr/>
    </dgm:pt>
    <dgm:pt modelId="{41DE6470-FAC2-49E3-8754-276E3AE26871}" type="pres">
      <dgm:prSet presAssocID="{92C3DB58-8480-4D6E-B7BF-4E8441C577B4}" presName="compNode" presStyleCnt="0"/>
      <dgm:spPr/>
    </dgm:pt>
    <dgm:pt modelId="{2FCF85C6-2480-40F6-BBD5-96DE2029A2D1}" type="pres">
      <dgm:prSet presAssocID="{92C3DB58-8480-4D6E-B7BF-4E8441C577B4}" presName="bgRect" presStyleLbl="bgShp" presStyleIdx="1" presStyleCnt="4"/>
      <dgm:spPr/>
    </dgm:pt>
    <dgm:pt modelId="{A28017C5-2744-49FB-BC83-DE91BB2617E4}" type="pres">
      <dgm:prSet presAssocID="{92C3DB58-8480-4D6E-B7BF-4E8441C577B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torcycle"/>
        </a:ext>
      </dgm:extLst>
    </dgm:pt>
    <dgm:pt modelId="{573B04C1-34B9-489E-ABFF-CFA5F565BCA7}" type="pres">
      <dgm:prSet presAssocID="{92C3DB58-8480-4D6E-B7BF-4E8441C577B4}" presName="spaceRect" presStyleCnt="0"/>
      <dgm:spPr/>
    </dgm:pt>
    <dgm:pt modelId="{2273D00C-49A2-4634-86DC-461DA8C87278}" type="pres">
      <dgm:prSet presAssocID="{92C3DB58-8480-4D6E-B7BF-4E8441C577B4}" presName="parTx" presStyleLbl="revTx" presStyleIdx="1" presStyleCnt="4">
        <dgm:presLayoutVars>
          <dgm:chMax val="0"/>
          <dgm:chPref val="0"/>
        </dgm:presLayoutVars>
      </dgm:prSet>
      <dgm:spPr/>
    </dgm:pt>
    <dgm:pt modelId="{29782FCB-E217-4E62-9045-1C18267AAEB3}" type="pres">
      <dgm:prSet presAssocID="{F964AAD3-991A-4637-BF8A-55311488AB04}" presName="sibTrans" presStyleCnt="0"/>
      <dgm:spPr/>
    </dgm:pt>
    <dgm:pt modelId="{719CE21A-3210-4A0D-AD68-88FB0B2CB2E0}" type="pres">
      <dgm:prSet presAssocID="{E1CBA74A-6D89-4A65-8F6E-8CA5BAE157A8}" presName="compNode" presStyleCnt="0"/>
      <dgm:spPr/>
    </dgm:pt>
    <dgm:pt modelId="{82A9D429-911A-4790-9112-1A332769A5CC}" type="pres">
      <dgm:prSet presAssocID="{E1CBA74A-6D89-4A65-8F6E-8CA5BAE157A8}" presName="bgRect" presStyleLbl="bgShp" presStyleIdx="2" presStyleCnt="4"/>
      <dgm:spPr/>
    </dgm:pt>
    <dgm:pt modelId="{EA8F8A25-F9E4-426F-A888-240DF108F518}" type="pres">
      <dgm:prSet presAssocID="{E1CBA74A-6D89-4A65-8F6E-8CA5BAE157A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D7B4324A-F561-4C9B-A223-50C0D1B9B9B6}" type="pres">
      <dgm:prSet presAssocID="{E1CBA74A-6D89-4A65-8F6E-8CA5BAE157A8}" presName="spaceRect" presStyleCnt="0"/>
      <dgm:spPr/>
    </dgm:pt>
    <dgm:pt modelId="{FE9B549A-FC31-4389-9413-AE900B1B8961}" type="pres">
      <dgm:prSet presAssocID="{E1CBA74A-6D89-4A65-8F6E-8CA5BAE157A8}" presName="parTx" presStyleLbl="revTx" presStyleIdx="2" presStyleCnt="4">
        <dgm:presLayoutVars>
          <dgm:chMax val="0"/>
          <dgm:chPref val="0"/>
        </dgm:presLayoutVars>
      </dgm:prSet>
      <dgm:spPr/>
    </dgm:pt>
    <dgm:pt modelId="{5038AD77-69D1-4D01-99F8-A262C6EE8923}" type="pres">
      <dgm:prSet presAssocID="{AD8E633D-213C-4518-BB2A-B081537FDCFC}" presName="sibTrans" presStyleCnt="0"/>
      <dgm:spPr/>
    </dgm:pt>
    <dgm:pt modelId="{601B4EA2-BDA4-4F93-8343-262C838BC790}" type="pres">
      <dgm:prSet presAssocID="{6666D444-48A1-4183-AF43-A63EE2AF29B8}" presName="compNode" presStyleCnt="0"/>
      <dgm:spPr/>
    </dgm:pt>
    <dgm:pt modelId="{3EB3D4A9-5B93-42A3-8AC8-1109964BFA22}" type="pres">
      <dgm:prSet presAssocID="{6666D444-48A1-4183-AF43-A63EE2AF29B8}" presName="bgRect" presStyleLbl="bgShp" presStyleIdx="3" presStyleCnt="4"/>
      <dgm:spPr/>
    </dgm:pt>
    <dgm:pt modelId="{29F24477-4BB9-4658-B792-27B45E390E28}" type="pres">
      <dgm:prSet presAssocID="{6666D444-48A1-4183-AF43-A63EE2AF29B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B5BF24F3-2B60-48F1-98B5-1544AD65A1CF}" type="pres">
      <dgm:prSet presAssocID="{6666D444-48A1-4183-AF43-A63EE2AF29B8}" presName="spaceRect" presStyleCnt="0"/>
      <dgm:spPr/>
    </dgm:pt>
    <dgm:pt modelId="{17EF31D4-7339-44EE-9042-2317B00921FE}" type="pres">
      <dgm:prSet presAssocID="{6666D444-48A1-4183-AF43-A63EE2AF29B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67A1F00-4781-4269-A276-B03C940093DD}" srcId="{3A8F99F8-923C-48CB-96F0-013794C88A03}" destId="{92C3DB58-8480-4D6E-B7BF-4E8441C577B4}" srcOrd="1" destOrd="0" parTransId="{B204A643-9BF2-4411-A792-A49954677E5E}" sibTransId="{F964AAD3-991A-4637-BF8A-55311488AB04}"/>
    <dgm:cxn modelId="{391F5C00-0FD2-4A9A-83E8-A6D0A2284262}" srcId="{3A8F99F8-923C-48CB-96F0-013794C88A03}" destId="{6666D444-48A1-4183-AF43-A63EE2AF29B8}" srcOrd="3" destOrd="0" parTransId="{A08B2E7D-505A-4C7E-A456-85D02BB621C9}" sibTransId="{291541E9-986B-463A-8E66-3590B1DE45FA}"/>
    <dgm:cxn modelId="{103DF017-7F44-4F96-8925-19E402185D84}" srcId="{3A8F99F8-923C-48CB-96F0-013794C88A03}" destId="{7F9EB26E-F2E5-427B-9193-B2D7473EAE6B}" srcOrd="0" destOrd="0" parTransId="{6C9F9511-C034-48A3-A488-9538A4C13AF2}" sibTransId="{B5CD3531-5A75-4F79-9C2D-7BD941E25DD1}"/>
    <dgm:cxn modelId="{C1A37423-42EB-453E-82FE-33EEF4CA0883}" type="presOf" srcId="{92C3DB58-8480-4D6E-B7BF-4E8441C577B4}" destId="{2273D00C-49A2-4634-86DC-461DA8C87278}" srcOrd="0" destOrd="0" presId="urn:microsoft.com/office/officeart/2018/2/layout/IconVerticalSolidList"/>
    <dgm:cxn modelId="{B7771D28-15E4-403A-B23D-54C9652F0EE1}" type="presOf" srcId="{E1CBA74A-6D89-4A65-8F6E-8CA5BAE157A8}" destId="{FE9B549A-FC31-4389-9413-AE900B1B8961}" srcOrd="0" destOrd="0" presId="urn:microsoft.com/office/officeart/2018/2/layout/IconVerticalSolidList"/>
    <dgm:cxn modelId="{0E28A339-3B1E-4965-92FC-965B7A7355DC}" type="presOf" srcId="{6666D444-48A1-4183-AF43-A63EE2AF29B8}" destId="{17EF31D4-7339-44EE-9042-2317B00921FE}" srcOrd="0" destOrd="0" presId="urn:microsoft.com/office/officeart/2018/2/layout/IconVerticalSolidList"/>
    <dgm:cxn modelId="{E5278562-9438-447C-9586-D7AFDA92AF0C}" type="presOf" srcId="{3A8F99F8-923C-48CB-96F0-013794C88A03}" destId="{019726FC-282F-46BF-8F77-C435688D8D23}" srcOrd="0" destOrd="0" presId="urn:microsoft.com/office/officeart/2018/2/layout/IconVerticalSolidList"/>
    <dgm:cxn modelId="{1BFD2A88-4099-458C-BB10-07054355890E}" srcId="{3A8F99F8-923C-48CB-96F0-013794C88A03}" destId="{E1CBA74A-6D89-4A65-8F6E-8CA5BAE157A8}" srcOrd="2" destOrd="0" parTransId="{DA8C8974-8C5B-4196-85BB-DF21A45497DF}" sibTransId="{AD8E633D-213C-4518-BB2A-B081537FDCFC}"/>
    <dgm:cxn modelId="{1C746BCC-96AA-45E7-945C-B2C983354E7B}" type="presOf" srcId="{7F9EB26E-F2E5-427B-9193-B2D7473EAE6B}" destId="{1BEE5222-A765-475D-88AB-8C1B7FC9B86B}" srcOrd="0" destOrd="0" presId="urn:microsoft.com/office/officeart/2018/2/layout/IconVerticalSolidList"/>
    <dgm:cxn modelId="{5E7271BC-2F99-409C-A669-C142BB764CB4}" type="presParOf" srcId="{019726FC-282F-46BF-8F77-C435688D8D23}" destId="{82947245-B2BD-4A1A-8EE5-09676B7B3CF6}" srcOrd="0" destOrd="0" presId="urn:microsoft.com/office/officeart/2018/2/layout/IconVerticalSolidList"/>
    <dgm:cxn modelId="{BA1D12AE-FF00-4AE7-96FF-5373B6FA6FE7}" type="presParOf" srcId="{82947245-B2BD-4A1A-8EE5-09676B7B3CF6}" destId="{39CC7490-709F-4ACB-AF01-901C2C99A8E6}" srcOrd="0" destOrd="0" presId="urn:microsoft.com/office/officeart/2018/2/layout/IconVerticalSolidList"/>
    <dgm:cxn modelId="{FABC4921-B7D8-48B4-AC25-16B64FDDB754}" type="presParOf" srcId="{82947245-B2BD-4A1A-8EE5-09676B7B3CF6}" destId="{1E787A5F-029A-4B37-9562-F0081D33E570}" srcOrd="1" destOrd="0" presId="urn:microsoft.com/office/officeart/2018/2/layout/IconVerticalSolidList"/>
    <dgm:cxn modelId="{8C02BA2D-0354-45D6-A48F-3DE71B939598}" type="presParOf" srcId="{82947245-B2BD-4A1A-8EE5-09676B7B3CF6}" destId="{D54CEC83-8970-461C-84ED-07A1D6520D75}" srcOrd="2" destOrd="0" presId="urn:microsoft.com/office/officeart/2018/2/layout/IconVerticalSolidList"/>
    <dgm:cxn modelId="{84FB46C2-BA91-4C98-8DB7-91DB8BC92579}" type="presParOf" srcId="{82947245-B2BD-4A1A-8EE5-09676B7B3CF6}" destId="{1BEE5222-A765-475D-88AB-8C1B7FC9B86B}" srcOrd="3" destOrd="0" presId="urn:microsoft.com/office/officeart/2018/2/layout/IconVerticalSolidList"/>
    <dgm:cxn modelId="{69B26268-C235-467E-BF6F-2649B78919D0}" type="presParOf" srcId="{019726FC-282F-46BF-8F77-C435688D8D23}" destId="{E2EFFCAB-ADF4-40D1-AA99-07B2C327EDE1}" srcOrd="1" destOrd="0" presId="urn:microsoft.com/office/officeart/2018/2/layout/IconVerticalSolidList"/>
    <dgm:cxn modelId="{9845459F-AEB6-483E-9E55-EF34A5613579}" type="presParOf" srcId="{019726FC-282F-46BF-8F77-C435688D8D23}" destId="{41DE6470-FAC2-49E3-8754-276E3AE26871}" srcOrd="2" destOrd="0" presId="urn:microsoft.com/office/officeart/2018/2/layout/IconVerticalSolidList"/>
    <dgm:cxn modelId="{055D9BCF-1D00-48F1-8EA3-EC46E0BB350D}" type="presParOf" srcId="{41DE6470-FAC2-49E3-8754-276E3AE26871}" destId="{2FCF85C6-2480-40F6-BBD5-96DE2029A2D1}" srcOrd="0" destOrd="0" presId="urn:microsoft.com/office/officeart/2018/2/layout/IconVerticalSolidList"/>
    <dgm:cxn modelId="{447F7774-C477-4DDD-9F0F-98108C19B3E6}" type="presParOf" srcId="{41DE6470-FAC2-49E3-8754-276E3AE26871}" destId="{A28017C5-2744-49FB-BC83-DE91BB2617E4}" srcOrd="1" destOrd="0" presId="urn:microsoft.com/office/officeart/2018/2/layout/IconVerticalSolidList"/>
    <dgm:cxn modelId="{38456ACA-2A3A-4A92-9885-55A24C53A91A}" type="presParOf" srcId="{41DE6470-FAC2-49E3-8754-276E3AE26871}" destId="{573B04C1-34B9-489E-ABFF-CFA5F565BCA7}" srcOrd="2" destOrd="0" presId="urn:microsoft.com/office/officeart/2018/2/layout/IconVerticalSolidList"/>
    <dgm:cxn modelId="{A2590823-090C-4EC3-9107-FAECD32E4A33}" type="presParOf" srcId="{41DE6470-FAC2-49E3-8754-276E3AE26871}" destId="{2273D00C-49A2-4634-86DC-461DA8C87278}" srcOrd="3" destOrd="0" presId="urn:microsoft.com/office/officeart/2018/2/layout/IconVerticalSolidList"/>
    <dgm:cxn modelId="{52A692A3-0293-4C37-9F8B-F5CC533FB6FE}" type="presParOf" srcId="{019726FC-282F-46BF-8F77-C435688D8D23}" destId="{29782FCB-E217-4E62-9045-1C18267AAEB3}" srcOrd="3" destOrd="0" presId="urn:microsoft.com/office/officeart/2018/2/layout/IconVerticalSolidList"/>
    <dgm:cxn modelId="{57E774B9-573A-4A04-9B9F-2D026E969529}" type="presParOf" srcId="{019726FC-282F-46BF-8F77-C435688D8D23}" destId="{719CE21A-3210-4A0D-AD68-88FB0B2CB2E0}" srcOrd="4" destOrd="0" presId="urn:microsoft.com/office/officeart/2018/2/layout/IconVerticalSolidList"/>
    <dgm:cxn modelId="{9E26A115-0C3F-4817-A2F9-CA0CB336F378}" type="presParOf" srcId="{719CE21A-3210-4A0D-AD68-88FB0B2CB2E0}" destId="{82A9D429-911A-4790-9112-1A332769A5CC}" srcOrd="0" destOrd="0" presId="urn:microsoft.com/office/officeart/2018/2/layout/IconVerticalSolidList"/>
    <dgm:cxn modelId="{E1F9059C-EB1B-47EB-8178-B627D02D0D79}" type="presParOf" srcId="{719CE21A-3210-4A0D-AD68-88FB0B2CB2E0}" destId="{EA8F8A25-F9E4-426F-A888-240DF108F518}" srcOrd="1" destOrd="0" presId="urn:microsoft.com/office/officeart/2018/2/layout/IconVerticalSolidList"/>
    <dgm:cxn modelId="{AB0A65C4-0F12-4B64-A69F-28EF0B98CB3B}" type="presParOf" srcId="{719CE21A-3210-4A0D-AD68-88FB0B2CB2E0}" destId="{D7B4324A-F561-4C9B-A223-50C0D1B9B9B6}" srcOrd="2" destOrd="0" presId="urn:microsoft.com/office/officeart/2018/2/layout/IconVerticalSolidList"/>
    <dgm:cxn modelId="{AA6DDF59-86E7-4F62-8DF6-29B7FA5DA4BD}" type="presParOf" srcId="{719CE21A-3210-4A0D-AD68-88FB0B2CB2E0}" destId="{FE9B549A-FC31-4389-9413-AE900B1B8961}" srcOrd="3" destOrd="0" presId="urn:microsoft.com/office/officeart/2018/2/layout/IconVerticalSolidList"/>
    <dgm:cxn modelId="{CCA7B580-DF8A-4FDE-A235-D936A3FD9351}" type="presParOf" srcId="{019726FC-282F-46BF-8F77-C435688D8D23}" destId="{5038AD77-69D1-4D01-99F8-A262C6EE8923}" srcOrd="5" destOrd="0" presId="urn:microsoft.com/office/officeart/2018/2/layout/IconVerticalSolidList"/>
    <dgm:cxn modelId="{33B75FA3-BE73-45A2-B981-DD2F6C320591}" type="presParOf" srcId="{019726FC-282F-46BF-8F77-C435688D8D23}" destId="{601B4EA2-BDA4-4F93-8343-262C838BC790}" srcOrd="6" destOrd="0" presId="urn:microsoft.com/office/officeart/2018/2/layout/IconVerticalSolidList"/>
    <dgm:cxn modelId="{CE1A3A83-7798-4F72-ACA7-DDB17F021E54}" type="presParOf" srcId="{601B4EA2-BDA4-4F93-8343-262C838BC790}" destId="{3EB3D4A9-5B93-42A3-8AC8-1109964BFA22}" srcOrd="0" destOrd="0" presId="urn:microsoft.com/office/officeart/2018/2/layout/IconVerticalSolidList"/>
    <dgm:cxn modelId="{20CA114E-9354-4A5E-B3BB-8C504A3FD1F3}" type="presParOf" srcId="{601B4EA2-BDA4-4F93-8343-262C838BC790}" destId="{29F24477-4BB9-4658-B792-27B45E390E28}" srcOrd="1" destOrd="0" presId="urn:microsoft.com/office/officeart/2018/2/layout/IconVerticalSolidList"/>
    <dgm:cxn modelId="{FEF555AE-0AE5-40AF-B7FC-4AE959C4F11C}" type="presParOf" srcId="{601B4EA2-BDA4-4F93-8343-262C838BC790}" destId="{B5BF24F3-2B60-48F1-98B5-1544AD65A1CF}" srcOrd="2" destOrd="0" presId="urn:microsoft.com/office/officeart/2018/2/layout/IconVerticalSolidList"/>
    <dgm:cxn modelId="{E733BAF6-8888-4A39-9C9C-9CDB7926EAC3}" type="presParOf" srcId="{601B4EA2-BDA4-4F93-8343-262C838BC790}" destId="{17EF31D4-7339-44EE-9042-2317B00921F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721001-EE37-4343-8A28-B46FEF243FF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95D140A-7A81-4A67-9B5A-85ECF506DBF9}">
      <dgm:prSet/>
      <dgm:spPr/>
      <dgm:t>
        <a:bodyPr/>
        <a:lstStyle/>
        <a:p>
          <a:r>
            <a:rPr lang="en-US" dirty="0"/>
            <a:t>Python </a:t>
          </a:r>
          <a:r>
            <a:rPr lang="en-US" dirty="0">
              <a:latin typeface="Trebuchet MS" panose="020B0603020202020204"/>
            </a:rPr>
            <a:t>3.11+</a:t>
          </a:r>
          <a:r>
            <a:rPr lang="en-US" dirty="0"/>
            <a:t> including libraries:</a:t>
          </a:r>
        </a:p>
      </dgm:t>
    </dgm:pt>
    <dgm:pt modelId="{8650B216-3D74-448A-BAE9-050FAEEFAE79}" type="parTrans" cxnId="{56C3CE08-44A8-41B8-B866-F57DC5C11CF9}">
      <dgm:prSet/>
      <dgm:spPr/>
      <dgm:t>
        <a:bodyPr/>
        <a:lstStyle/>
        <a:p>
          <a:endParaRPr lang="en-US"/>
        </a:p>
      </dgm:t>
    </dgm:pt>
    <dgm:pt modelId="{E500655E-1D96-42FF-8888-E9BBCBCD3A8B}" type="sibTrans" cxnId="{56C3CE08-44A8-41B8-B866-F57DC5C11CF9}">
      <dgm:prSet/>
      <dgm:spPr/>
      <dgm:t>
        <a:bodyPr/>
        <a:lstStyle/>
        <a:p>
          <a:endParaRPr lang="en-US"/>
        </a:p>
      </dgm:t>
    </dgm:pt>
    <dgm:pt modelId="{44EE77E2-7203-43A7-AEB6-EE296682412A}">
      <dgm:prSet/>
      <dgm:spPr/>
      <dgm:t>
        <a:bodyPr/>
        <a:lstStyle/>
        <a:p>
          <a:r>
            <a:rPr lang="en-US" dirty="0"/>
            <a:t>pandas</a:t>
          </a:r>
        </a:p>
      </dgm:t>
    </dgm:pt>
    <dgm:pt modelId="{731DE902-7D95-4518-BF39-DC35B5871634}" type="parTrans" cxnId="{DFFB29C3-3F56-49E4-8ABE-B88D99CDB382}">
      <dgm:prSet/>
      <dgm:spPr/>
      <dgm:t>
        <a:bodyPr/>
        <a:lstStyle/>
        <a:p>
          <a:endParaRPr lang="en-US"/>
        </a:p>
      </dgm:t>
    </dgm:pt>
    <dgm:pt modelId="{E310800E-35F3-43D0-8E72-3397A09FE96C}" type="sibTrans" cxnId="{DFFB29C3-3F56-49E4-8ABE-B88D99CDB382}">
      <dgm:prSet/>
      <dgm:spPr/>
      <dgm:t>
        <a:bodyPr/>
        <a:lstStyle/>
        <a:p>
          <a:endParaRPr lang="en-US"/>
        </a:p>
      </dgm:t>
    </dgm:pt>
    <dgm:pt modelId="{B56E46A7-520B-47CB-A17F-C3061149569C}">
      <dgm:prSet/>
      <dgm:spPr/>
      <dgm:t>
        <a:bodyPr/>
        <a:lstStyle/>
        <a:p>
          <a:r>
            <a:rPr lang="en-US" dirty="0" err="1"/>
            <a:t>numpy</a:t>
          </a:r>
        </a:p>
      </dgm:t>
    </dgm:pt>
    <dgm:pt modelId="{6BF9A874-AABB-40A2-B9FF-657FD5393A4F}" type="parTrans" cxnId="{09F4494A-F429-4921-8963-0CC0E694A21D}">
      <dgm:prSet/>
      <dgm:spPr/>
      <dgm:t>
        <a:bodyPr/>
        <a:lstStyle/>
        <a:p>
          <a:endParaRPr lang="en-US"/>
        </a:p>
      </dgm:t>
    </dgm:pt>
    <dgm:pt modelId="{B2C71A07-B002-4225-87C9-B0451E0208E4}" type="sibTrans" cxnId="{09F4494A-F429-4921-8963-0CC0E694A21D}">
      <dgm:prSet/>
      <dgm:spPr/>
      <dgm:t>
        <a:bodyPr/>
        <a:lstStyle/>
        <a:p>
          <a:endParaRPr lang="en-US"/>
        </a:p>
      </dgm:t>
    </dgm:pt>
    <dgm:pt modelId="{70F28384-192D-4354-9103-5F06263F4CA7}">
      <dgm:prSet/>
      <dgm:spPr/>
      <dgm:t>
        <a:bodyPr/>
        <a:lstStyle/>
        <a:p>
          <a:r>
            <a:rPr lang="en-US" dirty="0"/>
            <a:t>scikit-learn</a:t>
          </a:r>
        </a:p>
      </dgm:t>
    </dgm:pt>
    <dgm:pt modelId="{1B87E6A7-7E03-473B-B3C6-CCA883C76398}" type="parTrans" cxnId="{EBFA635F-7032-4A2A-A5C7-3DEC149792F2}">
      <dgm:prSet/>
      <dgm:spPr/>
      <dgm:t>
        <a:bodyPr/>
        <a:lstStyle/>
        <a:p>
          <a:endParaRPr lang="en-US"/>
        </a:p>
      </dgm:t>
    </dgm:pt>
    <dgm:pt modelId="{3F1B72A4-D1E3-4B4F-97E1-F58D9F8DBF64}" type="sibTrans" cxnId="{EBFA635F-7032-4A2A-A5C7-3DEC149792F2}">
      <dgm:prSet/>
      <dgm:spPr/>
      <dgm:t>
        <a:bodyPr/>
        <a:lstStyle/>
        <a:p>
          <a:endParaRPr lang="en-US"/>
        </a:p>
      </dgm:t>
    </dgm:pt>
    <dgm:pt modelId="{E1DB6EF5-0DE1-4C7D-AA9A-B483BECE862F}">
      <dgm:prSet/>
      <dgm:spPr/>
      <dgm:t>
        <a:bodyPr/>
        <a:lstStyle/>
        <a:p>
          <a:r>
            <a:rPr lang="en-US" dirty="0"/>
            <a:t>matplotlib</a:t>
          </a:r>
        </a:p>
      </dgm:t>
    </dgm:pt>
    <dgm:pt modelId="{9BCECD3E-C208-47E8-BFDD-81AEC0E44DE4}" type="parTrans" cxnId="{B91CB8BB-7594-4F4D-BFA4-BDF7406779C8}">
      <dgm:prSet/>
      <dgm:spPr/>
      <dgm:t>
        <a:bodyPr/>
        <a:lstStyle/>
        <a:p>
          <a:endParaRPr lang="en-US"/>
        </a:p>
      </dgm:t>
    </dgm:pt>
    <dgm:pt modelId="{E0F443AF-2613-43AB-9E98-CB3B1561C709}" type="sibTrans" cxnId="{B91CB8BB-7594-4F4D-BFA4-BDF7406779C8}">
      <dgm:prSet/>
      <dgm:spPr/>
      <dgm:t>
        <a:bodyPr/>
        <a:lstStyle/>
        <a:p>
          <a:endParaRPr lang="en-US"/>
        </a:p>
      </dgm:t>
    </dgm:pt>
    <dgm:pt modelId="{110FFE92-7BA9-43BA-8018-D27B483D5898}">
      <dgm:prSet/>
      <dgm:spPr/>
      <dgm:t>
        <a:bodyPr/>
        <a:lstStyle/>
        <a:p>
          <a:r>
            <a:rPr lang="en-US" dirty="0"/>
            <a:t>seaborn</a:t>
          </a:r>
        </a:p>
      </dgm:t>
    </dgm:pt>
    <dgm:pt modelId="{5C0215DD-1061-4C0E-AD2D-8F313767A2C5}" type="parTrans" cxnId="{93C3427C-EC72-44F2-9814-03261AFA3569}">
      <dgm:prSet/>
      <dgm:spPr/>
      <dgm:t>
        <a:bodyPr/>
        <a:lstStyle/>
        <a:p>
          <a:endParaRPr lang="en-US"/>
        </a:p>
      </dgm:t>
    </dgm:pt>
    <dgm:pt modelId="{ADDE5DBA-14D9-46FE-92D0-063AE37225F8}" type="sibTrans" cxnId="{93C3427C-EC72-44F2-9814-03261AFA3569}">
      <dgm:prSet/>
      <dgm:spPr/>
      <dgm:t>
        <a:bodyPr/>
        <a:lstStyle/>
        <a:p>
          <a:endParaRPr lang="en-US"/>
        </a:p>
      </dgm:t>
    </dgm:pt>
    <dgm:pt modelId="{341E34A9-3D86-4901-8BB9-A5B0EC4C45C2}">
      <dgm:prSet/>
      <dgm:spPr/>
      <dgm:t>
        <a:bodyPr/>
        <a:lstStyle/>
        <a:p>
          <a:r>
            <a:rPr lang="en-US" dirty="0" err="1"/>
            <a:t>gtfs</a:t>
          </a:r>
          <a:r>
            <a:rPr lang="en-US" dirty="0"/>
            <a:t>-kit</a:t>
          </a:r>
        </a:p>
      </dgm:t>
    </dgm:pt>
    <dgm:pt modelId="{B6E67B75-4517-4EE2-90B0-8DBC7266C860}" type="parTrans" cxnId="{356007C9-4AFE-4D80-9997-729FE9B8A002}">
      <dgm:prSet/>
      <dgm:spPr/>
      <dgm:t>
        <a:bodyPr/>
        <a:lstStyle/>
        <a:p>
          <a:endParaRPr lang="en-US"/>
        </a:p>
      </dgm:t>
    </dgm:pt>
    <dgm:pt modelId="{7CA6026E-C534-4DC4-8979-9780BC06D11E}" type="sibTrans" cxnId="{356007C9-4AFE-4D80-9997-729FE9B8A002}">
      <dgm:prSet/>
      <dgm:spPr/>
      <dgm:t>
        <a:bodyPr/>
        <a:lstStyle/>
        <a:p>
          <a:endParaRPr lang="en-US"/>
        </a:p>
      </dgm:t>
    </dgm:pt>
    <dgm:pt modelId="{A3BE1996-81A5-4CA8-B847-4AF2E3982BEA}">
      <dgm:prSet/>
      <dgm:spPr/>
      <dgm:t>
        <a:bodyPr/>
        <a:lstStyle/>
        <a:p>
          <a:r>
            <a:rPr lang="en-US" dirty="0" err="1"/>
            <a:t>streamlit</a:t>
          </a:r>
        </a:p>
      </dgm:t>
    </dgm:pt>
    <dgm:pt modelId="{B0F7EDFD-51A2-4FED-8D56-8A3FA6E41DC1}" type="parTrans" cxnId="{C28FF51B-41AB-4FDB-A885-D1078004002A}">
      <dgm:prSet/>
      <dgm:spPr/>
      <dgm:t>
        <a:bodyPr/>
        <a:lstStyle/>
        <a:p>
          <a:endParaRPr lang="en-US"/>
        </a:p>
      </dgm:t>
    </dgm:pt>
    <dgm:pt modelId="{CC7E57C3-8370-4186-9FC2-092532322A28}" type="sibTrans" cxnId="{C28FF51B-41AB-4FDB-A885-D1078004002A}">
      <dgm:prSet/>
      <dgm:spPr/>
      <dgm:t>
        <a:bodyPr/>
        <a:lstStyle/>
        <a:p>
          <a:endParaRPr lang="en-US"/>
        </a:p>
      </dgm:t>
    </dgm:pt>
    <dgm:pt modelId="{93293734-051D-4F97-9679-587394807C20}" type="pres">
      <dgm:prSet presAssocID="{11721001-EE37-4343-8A28-B46FEF243FF1}" presName="vert0" presStyleCnt="0">
        <dgm:presLayoutVars>
          <dgm:dir/>
          <dgm:animOne val="branch"/>
          <dgm:animLvl val="lvl"/>
        </dgm:presLayoutVars>
      </dgm:prSet>
      <dgm:spPr/>
    </dgm:pt>
    <dgm:pt modelId="{6A65FB51-9F63-4985-9ECF-F683E40D7458}" type="pres">
      <dgm:prSet presAssocID="{995D140A-7A81-4A67-9B5A-85ECF506DBF9}" presName="thickLine" presStyleLbl="alignNode1" presStyleIdx="0" presStyleCnt="8"/>
      <dgm:spPr/>
    </dgm:pt>
    <dgm:pt modelId="{0C41EE85-0D97-4CE1-99D1-61AAB8C238E0}" type="pres">
      <dgm:prSet presAssocID="{995D140A-7A81-4A67-9B5A-85ECF506DBF9}" presName="horz1" presStyleCnt="0"/>
      <dgm:spPr/>
    </dgm:pt>
    <dgm:pt modelId="{B4AEBADB-C32B-4E47-B061-6059A7E4CCF4}" type="pres">
      <dgm:prSet presAssocID="{995D140A-7A81-4A67-9B5A-85ECF506DBF9}" presName="tx1" presStyleLbl="revTx" presStyleIdx="0" presStyleCnt="8"/>
      <dgm:spPr/>
    </dgm:pt>
    <dgm:pt modelId="{E92ABB31-D435-415D-AB18-0E723A06FB7D}" type="pres">
      <dgm:prSet presAssocID="{995D140A-7A81-4A67-9B5A-85ECF506DBF9}" presName="vert1" presStyleCnt="0"/>
      <dgm:spPr/>
    </dgm:pt>
    <dgm:pt modelId="{80DB89F7-91ED-4206-88BA-C36A1CDBD217}" type="pres">
      <dgm:prSet presAssocID="{44EE77E2-7203-43A7-AEB6-EE296682412A}" presName="thickLine" presStyleLbl="alignNode1" presStyleIdx="1" presStyleCnt="8"/>
      <dgm:spPr/>
    </dgm:pt>
    <dgm:pt modelId="{2B463898-6055-4C8A-BB77-439E12052755}" type="pres">
      <dgm:prSet presAssocID="{44EE77E2-7203-43A7-AEB6-EE296682412A}" presName="horz1" presStyleCnt="0"/>
      <dgm:spPr/>
    </dgm:pt>
    <dgm:pt modelId="{FDEF19A6-5652-4087-BD59-2B06F4AC1C3B}" type="pres">
      <dgm:prSet presAssocID="{44EE77E2-7203-43A7-AEB6-EE296682412A}" presName="tx1" presStyleLbl="revTx" presStyleIdx="1" presStyleCnt="8"/>
      <dgm:spPr/>
    </dgm:pt>
    <dgm:pt modelId="{1E9F284D-EB07-421D-BFB3-05D071A1A440}" type="pres">
      <dgm:prSet presAssocID="{44EE77E2-7203-43A7-AEB6-EE296682412A}" presName="vert1" presStyleCnt="0"/>
      <dgm:spPr/>
    </dgm:pt>
    <dgm:pt modelId="{F2A3522C-6EE6-44E9-8D47-54C3D01ED46F}" type="pres">
      <dgm:prSet presAssocID="{B56E46A7-520B-47CB-A17F-C3061149569C}" presName="thickLine" presStyleLbl="alignNode1" presStyleIdx="2" presStyleCnt="8"/>
      <dgm:spPr/>
    </dgm:pt>
    <dgm:pt modelId="{5CE38E3A-6176-472F-A4F9-D7060F548BC8}" type="pres">
      <dgm:prSet presAssocID="{B56E46A7-520B-47CB-A17F-C3061149569C}" presName="horz1" presStyleCnt="0"/>
      <dgm:spPr/>
    </dgm:pt>
    <dgm:pt modelId="{6D9E1B77-EDB9-432A-B532-A4939FD96E00}" type="pres">
      <dgm:prSet presAssocID="{B56E46A7-520B-47CB-A17F-C3061149569C}" presName="tx1" presStyleLbl="revTx" presStyleIdx="2" presStyleCnt="8"/>
      <dgm:spPr/>
    </dgm:pt>
    <dgm:pt modelId="{10747CE0-12B5-4199-9490-EA77B1B24B36}" type="pres">
      <dgm:prSet presAssocID="{B56E46A7-520B-47CB-A17F-C3061149569C}" presName="vert1" presStyleCnt="0"/>
      <dgm:spPr/>
    </dgm:pt>
    <dgm:pt modelId="{76ED67DF-A8EC-4609-A9DA-54D70F7EF938}" type="pres">
      <dgm:prSet presAssocID="{70F28384-192D-4354-9103-5F06263F4CA7}" presName="thickLine" presStyleLbl="alignNode1" presStyleIdx="3" presStyleCnt="8"/>
      <dgm:spPr/>
    </dgm:pt>
    <dgm:pt modelId="{20C1F5F7-AA75-4515-BC3E-DC776439FA75}" type="pres">
      <dgm:prSet presAssocID="{70F28384-192D-4354-9103-5F06263F4CA7}" presName="horz1" presStyleCnt="0"/>
      <dgm:spPr/>
    </dgm:pt>
    <dgm:pt modelId="{4BF792AF-4B6D-4899-B8D3-649D02DA7454}" type="pres">
      <dgm:prSet presAssocID="{70F28384-192D-4354-9103-5F06263F4CA7}" presName="tx1" presStyleLbl="revTx" presStyleIdx="3" presStyleCnt="8"/>
      <dgm:spPr/>
    </dgm:pt>
    <dgm:pt modelId="{7C54C54B-87B1-4170-80C6-FDF51C829C50}" type="pres">
      <dgm:prSet presAssocID="{70F28384-192D-4354-9103-5F06263F4CA7}" presName="vert1" presStyleCnt="0"/>
      <dgm:spPr/>
    </dgm:pt>
    <dgm:pt modelId="{F76709F4-9664-413A-B7E1-4A069D4B2930}" type="pres">
      <dgm:prSet presAssocID="{E1DB6EF5-0DE1-4C7D-AA9A-B483BECE862F}" presName="thickLine" presStyleLbl="alignNode1" presStyleIdx="4" presStyleCnt="8"/>
      <dgm:spPr/>
    </dgm:pt>
    <dgm:pt modelId="{9D9DD3A1-643C-4D9A-82D2-645D2A8D95C4}" type="pres">
      <dgm:prSet presAssocID="{E1DB6EF5-0DE1-4C7D-AA9A-B483BECE862F}" presName="horz1" presStyleCnt="0"/>
      <dgm:spPr/>
    </dgm:pt>
    <dgm:pt modelId="{326DB90B-38BD-491C-A90E-C7AC01C95886}" type="pres">
      <dgm:prSet presAssocID="{E1DB6EF5-0DE1-4C7D-AA9A-B483BECE862F}" presName="tx1" presStyleLbl="revTx" presStyleIdx="4" presStyleCnt="8"/>
      <dgm:spPr/>
    </dgm:pt>
    <dgm:pt modelId="{5B466C12-891B-4895-BAC9-E96B00BB47AD}" type="pres">
      <dgm:prSet presAssocID="{E1DB6EF5-0DE1-4C7D-AA9A-B483BECE862F}" presName="vert1" presStyleCnt="0"/>
      <dgm:spPr/>
    </dgm:pt>
    <dgm:pt modelId="{98E42926-0A54-4E4F-ACFC-9C80E350F3DA}" type="pres">
      <dgm:prSet presAssocID="{110FFE92-7BA9-43BA-8018-D27B483D5898}" presName="thickLine" presStyleLbl="alignNode1" presStyleIdx="5" presStyleCnt="8"/>
      <dgm:spPr/>
    </dgm:pt>
    <dgm:pt modelId="{07A3BA38-6498-49BE-9DE2-24685E6F4A99}" type="pres">
      <dgm:prSet presAssocID="{110FFE92-7BA9-43BA-8018-D27B483D5898}" presName="horz1" presStyleCnt="0"/>
      <dgm:spPr/>
    </dgm:pt>
    <dgm:pt modelId="{B9D44EDC-DC12-4038-BD70-3A3A77C30F5D}" type="pres">
      <dgm:prSet presAssocID="{110FFE92-7BA9-43BA-8018-D27B483D5898}" presName="tx1" presStyleLbl="revTx" presStyleIdx="5" presStyleCnt="8"/>
      <dgm:spPr/>
    </dgm:pt>
    <dgm:pt modelId="{9560C6AB-900A-482D-A20D-20E42E3F3BB4}" type="pres">
      <dgm:prSet presAssocID="{110FFE92-7BA9-43BA-8018-D27B483D5898}" presName="vert1" presStyleCnt="0"/>
      <dgm:spPr/>
    </dgm:pt>
    <dgm:pt modelId="{780DEE30-7ACA-4778-9459-68D5FA2B8F6C}" type="pres">
      <dgm:prSet presAssocID="{341E34A9-3D86-4901-8BB9-A5B0EC4C45C2}" presName="thickLine" presStyleLbl="alignNode1" presStyleIdx="6" presStyleCnt="8"/>
      <dgm:spPr/>
    </dgm:pt>
    <dgm:pt modelId="{AB5EA58D-A0B6-481D-98F3-84FF9F49C162}" type="pres">
      <dgm:prSet presAssocID="{341E34A9-3D86-4901-8BB9-A5B0EC4C45C2}" presName="horz1" presStyleCnt="0"/>
      <dgm:spPr/>
    </dgm:pt>
    <dgm:pt modelId="{451ADAAB-723B-4E5D-8200-B52CC2BF9CDC}" type="pres">
      <dgm:prSet presAssocID="{341E34A9-3D86-4901-8BB9-A5B0EC4C45C2}" presName="tx1" presStyleLbl="revTx" presStyleIdx="6" presStyleCnt="8"/>
      <dgm:spPr/>
    </dgm:pt>
    <dgm:pt modelId="{4E513898-9C89-41BB-90B0-854A4FCA7EFD}" type="pres">
      <dgm:prSet presAssocID="{341E34A9-3D86-4901-8BB9-A5B0EC4C45C2}" presName="vert1" presStyleCnt="0"/>
      <dgm:spPr/>
    </dgm:pt>
    <dgm:pt modelId="{513D5FA1-09FD-4F9A-BBF5-9E77A4607B2A}" type="pres">
      <dgm:prSet presAssocID="{A3BE1996-81A5-4CA8-B847-4AF2E3982BEA}" presName="thickLine" presStyleLbl="alignNode1" presStyleIdx="7" presStyleCnt="8"/>
      <dgm:spPr/>
    </dgm:pt>
    <dgm:pt modelId="{F185E413-1E05-4101-8741-D028FEA49692}" type="pres">
      <dgm:prSet presAssocID="{A3BE1996-81A5-4CA8-B847-4AF2E3982BEA}" presName="horz1" presStyleCnt="0"/>
      <dgm:spPr/>
    </dgm:pt>
    <dgm:pt modelId="{89A11731-8AB4-4BE5-9FA1-702BC50E972B}" type="pres">
      <dgm:prSet presAssocID="{A3BE1996-81A5-4CA8-B847-4AF2E3982BEA}" presName="tx1" presStyleLbl="revTx" presStyleIdx="7" presStyleCnt="8"/>
      <dgm:spPr/>
    </dgm:pt>
    <dgm:pt modelId="{C3CB5046-5D57-48BE-8798-CCABC66B5668}" type="pres">
      <dgm:prSet presAssocID="{A3BE1996-81A5-4CA8-B847-4AF2E3982BEA}" presName="vert1" presStyleCnt="0"/>
      <dgm:spPr/>
    </dgm:pt>
  </dgm:ptLst>
  <dgm:cxnLst>
    <dgm:cxn modelId="{56C3CE08-44A8-41B8-B866-F57DC5C11CF9}" srcId="{11721001-EE37-4343-8A28-B46FEF243FF1}" destId="{995D140A-7A81-4A67-9B5A-85ECF506DBF9}" srcOrd="0" destOrd="0" parTransId="{8650B216-3D74-448A-BAE9-050FAEEFAE79}" sibTransId="{E500655E-1D96-42FF-8888-E9BBCBCD3A8B}"/>
    <dgm:cxn modelId="{C28FF51B-41AB-4FDB-A885-D1078004002A}" srcId="{11721001-EE37-4343-8A28-B46FEF243FF1}" destId="{A3BE1996-81A5-4CA8-B847-4AF2E3982BEA}" srcOrd="7" destOrd="0" parTransId="{B0F7EDFD-51A2-4FED-8D56-8A3FA6E41DC1}" sibTransId="{CC7E57C3-8370-4186-9FC2-092532322A28}"/>
    <dgm:cxn modelId="{09F4494A-F429-4921-8963-0CC0E694A21D}" srcId="{11721001-EE37-4343-8A28-B46FEF243FF1}" destId="{B56E46A7-520B-47CB-A17F-C3061149569C}" srcOrd="2" destOrd="0" parTransId="{6BF9A874-AABB-40A2-B9FF-657FD5393A4F}" sibTransId="{B2C71A07-B002-4225-87C9-B0451E0208E4}"/>
    <dgm:cxn modelId="{4902A953-1EB6-43D2-8AA0-E6F150C5C7D3}" type="presOf" srcId="{341E34A9-3D86-4901-8BB9-A5B0EC4C45C2}" destId="{451ADAAB-723B-4E5D-8200-B52CC2BF9CDC}" srcOrd="0" destOrd="0" presId="urn:microsoft.com/office/officeart/2008/layout/LinedList"/>
    <dgm:cxn modelId="{EBFA635F-7032-4A2A-A5C7-3DEC149792F2}" srcId="{11721001-EE37-4343-8A28-B46FEF243FF1}" destId="{70F28384-192D-4354-9103-5F06263F4CA7}" srcOrd="3" destOrd="0" parTransId="{1B87E6A7-7E03-473B-B3C6-CCA883C76398}" sibTransId="{3F1B72A4-D1E3-4B4F-97E1-F58D9F8DBF64}"/>
    <dgm:cxn modelId="{E24AEB79-991D-4E9C-BD28-743C5C21B93F}" type="presOf" srcId="{11721001-EE37-4343-8A28-B46FEF243FF1}" destId="{93293734-051D-4F97-9679-587394807C20}" srcOrd="0" destOrd="0" presId="urn:microsoft.com/office/officeart/2008/layout/LinedList"/>
    <dgm:cxn modelId="{93C3427C-EC72-44F2-9814-03261AFA3569}" srcId="{11721001-EE37-4343-8A28-B46FEF243FF1}" destId="{110FFE92-7BA9-43BA-8018-D27B483D5898}" srcOrd="5" destOrd="0" parTransId="{5C0215DD-1061-4C0E-AD2D-8F313767A2C5}" sibTransId="{ADDE5DBA-14D9-46FE-92D0-063AE37225F8}"/>
    <dgm:cxn modelId="{F39FEE8D-8D22-4E6F-B49B-775C0B687DE6}" type="presOf" srcId="{110FFE92-7BA9-43BA-8018-D27B483D5898}" destId="{B9D44EDC-DC12-4038-BD70-3A3A77C30F5D}" srcOrd="0" destOrd="0" presId="urn:microsoft.com/office/officeart/2008/layout/LinedList"/>
    <dgm:cxn modelId="{1EC7748E-2456-4677-A715-E056355E745B}" type="presOf" srcId="{A3BE1996-81A5-4CA8-B847-4AF2E3982BEA}" destId="{89A11731-8AB4-4BE5-9FA1-702BC50E972B}" srcOrd="0" destOrd="0" presId="urn:microsoft.com/office/officeart/2008/layout/LinedList"/>
    <dgm:cxn modelId="{5444DA97-70C7-4BC8-A67F-8F4072E3B908}" type="presOf" srcId="{E1DB6EF5-0DE1-4C7D-AA9A-B483BECE862F}" destId="{326DB90B-38BD-491C-A90E-C7AC01C95886}" srcOrd="0" destOrd="0" presId="urn:microsoft.com/office/officeart/2008/layout/LinedList"/>
    <dgm:cxn modelId="{285760B4-EDFA-42EB-84A4-746326823388}" type="presOf" srcId="{70F28384-192D-4354-9103-5F06263F4CA7}" destId="{4BF792AF-4B6D-4899-B8D3-649D02DA7454}" srcOrd="0" destOrd="0" presId="urn:microsoft.com/office/officeart/2008/layout/LinedList"/>
    <dgm:cxn modelId="{D93EEFB8-80B7-4B59-82D9-5B1EA29C8D8F}" type="presOf" srcId="{995D140A-7A81-4A67-9B5A-85ECF506DBF9}" destId="{B4AEBADB-C32B-4E47-B061-6059A7E4CCF4}" srcOrd="0" destOrd="0" presId="urn:microsoft.com/office/officeart/2008/layout/LinedList"/>
    <dgm:cxn modelId="{B91CB8BB-7594-4F4D-BFA4-BDF7406779C8}" srcId="{11721001-EE37-4343-8A28-B46FEF243FF1}" destId="{E1DB6EF5-0DE1-4C7D-AA9A-B483BECE862F}" srcOrd="4" destOrd="0" parTransId="{9BCECD3E-C208-47E8-BFDD-81AEC0E44DE4}" sibTransId="{E0F443AF-2613-43AB-9E98-CB3B1561C709}"/>
    <dgm:cxn modelId="{DFFB29C3-3F56-49E4-8ABE-B88D99CDB382}" srcId="{11721001-EE37-4343-8A28-B46FEF243FF1}" destId="{44EE77E2-7203-43A7-AEB6-EE296682412A}" srcOrd="1" destOrd="0" parTransId="{731DE902-7D95-4518-BF39-DC35B5871634}" sibTransId="{E310800E-35F3-43D0-8E72-3397A09FE96C}"/>
    <dgm:cxn modelId="{356007C9-4AFE-4D80-9997-729FE9B8A002}" srcId="{11721001-EE37-4343-8A28-B46FEF243FF1}" destId="{341E34A9-3D86-4901-8BB9-A5B0EC4C45C2}" srcOrd="6" destOrd="0" parTransId="{B6E67B75-4517-4EE2-90B0-8DBC7266C860}" sibTransId="{7CA6026E-C534-4DC4-8979-9780BC06D11E}"/>
    <dgm:cxn modelId="{142466EA-D16D-40F5-98B2-2E7153827147}" type="presOf" srcId="{44EE77E2-7203-43A7-AEB6-EE296682412A}" destId="{FDEF19A6-5652-4087-BD59-2B06F4AC1C3B}" srcOrd="0" destOrd="0" presId="urn:microsoft.com/office/officeart/2008/layout/LinedList"/>
    <dgm:cxn modelId="{B6065EFC-C4EA-4DD5-8923-2CB532273F10}" type="presOf" srcId="{B56E46A7-520B-47CB-A17F-C3061149569C}" destId="{6D9E1B77-EDB9-432A-B532-A4939FD96E00}" srcOrd="0" destOrd="0" presId="urn:microsoft.com/office/officeart/2008/layout/LinedList"/>
    <dgm:cxn modelId="{BBE0147F-DF07-4657-804B-1B993F9ED4D7}" type="presParOf" srcId="{93293734-051D-4F97-9679-587394807C20}" destId="{6A65FB51-9F63-4985-9ECF-F683E40D7458}" srcOrd="0" destOrd="0" presId="urn:microsoft.com/office/officeart/2008/layout/LinedList"/>
    <dgm:cxn modelId="{FB8BDAC7-A4CB-47C8-828E-5F0000AC308E}" type="presParOf" srcId="{93293734-051D-4F97-9679-587394807C20}" destId="{0C41EE85-0D97-4CE1-99D1-61AAB8C238E0}" srcOrd="1" destOrd="0" presId="urn:microsoft.com/office/officeart/2008/layout/LinedList"/>
    <dgm:cxn modelId="{CC75C2AB-4F3C-4DB4-9451-DD398C26A2E9}" type="presParOf" srcId="{0C41EE85-0D97-4CE1-99D1-61AAB8C238E0}" destId="{B4AEBADB-C32B-4E47-B061-6059A7E4CCF4}" srcOrd="0" destOrd="0" presId="urn:microsoft.com/office/officeart/2008/layout/LinedList"/>
    <dgm:cxn modelId="{FDEFC2D7-88F3-4D54-A5E0-9841EE1F101D}" type="presParOf" srcId="{0C41EE85-0D97-4CE1-99D1-61AAB8C238E0}" destId="{E92ABB31-D435-415D-AB18-0E723A06FB7D}" srcOrd="1" destOrd="0" presId="urn:microsoft.com/office/officeart/2008/layout/LinedList"/>
    <dgm:cxn modelId="{2941A3F9-6538-4014-BD1A-5DC31FA3FD61}" type="presParOf" srcId="{93293734-051D-4F97-9679-587394807C20}" destId="{80DB89F7-91ED-4206-88BA-C36A1CDBD217}" srcOrd="2" destOrd="0" presId="urn:microsoft.com/office/officeart/2008/layout/LinedList"/>
    <dgm:cxn modelId="{1B818FB7-699A-4FB6-B72A-8F00D65D63AE}" type="presParOf" srcId="{93293734-051D-4F97-9679-587394807C20}" destId="{2B463898-6055-4C8A-BB77-439E12052755}" srcOrd="3" destOrd="0" presId="urn:microsoft.com/office/officeart/2008/layout/LinedList"/>
    <dgm:cxn modelId="{A328E3F1-A926-4593-A8A3-748CC965287C}" type="presParOf" srcId="{2B463898-6055-4C8A-BB77-439E12052755}" destId="{FDEF19A6-5652-4087-BD59-2B06F4AC1C3B}" srcOrd="0" destOrd="0" presId="urn:microsoft.com/office/officeart/2008/layout/LinedList"/>
    <dgm:cxn modelId="{02550A58-8BBF-4398-8E3E-56D55FD37A54}" type="presParOf" srcId="{2B463898-6055-4C8A-BB77-439E12052755}" destId="{1E9F284D-EB07-421D-BFB3-05D071A1A440}" srcOrd="1" destOrd="0" presId="urn:microsoft.com/office/officeart/2008/layout/LinedList"/>
    <dgm:cxn modelId="{E84CC2AB-0E09-448F-A70E-7A444247D425}" type="presParOf" srcId="{93293734-051D-4F97-9679-587394807C20}" destId="{F2A3522C-6EE6-44E9-8D47-54C3D01ED46F}" srcOrd="4" destOrd="0" presId="urn:microsoft.com/office/officeart/2008/layout/LinedList"/>
    <dgm:cxn modelId="{4ABD5FC4-36EB-484B-9AB7-14D2CEFC7C89}" type="presParOf" srcId="{93293734-051D-4F97-9679-587394807C20}" destId="{5CE38E3A-6176-472F-A4F9-D7060F548BC8}" srcOrd="5" destOrd="0" presId="urn:microsoft.com/office/officeart/2008/layout/LinedList"/>
    <dgm:cxn modelId="{15093942-069B-4B77-995B-8CA986DA26F3}" type="presParOf" srcId="{5CE38E3A-6176-472F-A4F9-D7060F548BC8}" destId="{6D9E1B77-EDB9-432A-B532-A4939FD96E00}" srcOrd="0" destOrd="0" presId="urn:microsoft.com/office/officeart/2008/layout/LinedList"/>
    <dgm:cxn modelId="{9E576C61-6106-4582-94C0-48CC21386E70}" type="presParOf" srcId="{5CE38E3A-6176-472F-A4F9-D7060F548BC8}" destId="{10747CE0-12B5-4199-9490-EA77B1B24B36}" srcOrd="1" destOrd="0" presId="urn:microsoft.com/office/officeart/2008/layout/LinedList"/>
    <dgm:cxn modelId="{875C24CD-A59C-4A9C-8973-5F0238457B99}" type="presParOf" srcId="{93293734-051D-4F97-9679-587394807C20}" destId="{76ED67DF-A8EC-4609-A9DA-54D70F7EF938}" srcOrd="6" destOrd="0" presId="urn:microsoft.com/office/officeart/2008/layout/LinedList"/>
    <dgm:cxn modelId="{EB3EB757-4B2D-46B8-955D-5EA17698B391}" type="presParOf" srcId="{93293734-051D-4F97-9679-587394807C20}" destId="{20C1F5F7-AA75-4515-BC3E-DC776439FA75}" srcOrd="7" destOrd="0" presId="urn:microsoft.com/office/officeart/2008/layout/LinedList"/>
    <dgm:cxn modelId="{228E2FD6-3DF1-484F-BAA8-ECE7E70435E9}" type="presParOf" srcId="{20C1F5F7-AA75-4515-BC3E-DC776439FA75}" destId="{4BF792AF-4B6D-4899-B8D3-649D02DA7454}" srcOrd="0" destOrd="0" presId="urn:microsoft.com/office/officeart/2008/layout/LinedList"/>
    <dgm:cxn modelId="{D01DE3E4-8025-420C-87BE-2124FB0C4B35}" type="presParOf" srcId="{20C1F5F7-AA75-4515-BC3E-DC776439FA75}" destId="{7C54C54B-87B1-4170-80C6-FDF51C829C50}" srcOrd="1" destOrd="0" presId="urn:microsoft.com/office/officeart/2008/layout/LinedList"/>
    <dgm:cxn modelId="{12A42B47-D27B-4DAB-BF29-6123C8D680DB}" type="presParOf" srcId="{93293734-051D-4F97-9679-587394807C20}" destId="{F76709F4-9664-413A-B7E1-4A069D4B2930}" srcOrd="8" destOrd="0" presId="urn:microsoft.com/office/officeart/2008/layout/LinedList"/>
    <dgm:cxn modelId="{CD4E9C11-A5C9-441C-98D8-2C23231E9594}" type="presParOf" srcId="{93293734-051D-4F97-9679-587394807C20}" destId="{9D9DD3A1-643C-4D9A-82D2-645D2A8D95C4}" srcOrd="9" destOrd="0" presId="urn:microsoft.com/office/officeart/2008/layout/LinedList"/>
    <dgm:cxn modelId="{00C2BFC4-6211-42BF-88CD-99FD5F311077}" type="presParOf" srcId="{9D9DD3A1-643C-4D9A-82D2-645D2A8D95C4}" destId="{326DB90B-38BD-491C-A90E-C7AC01C95886}" srcOrd="0" destOrd="0" presId="urn:microsoft.com/office/officeart/2008/layout/LinedList"/>
    <dgm:cxn modelId="{D059DBD8-266D-4155-87FC-539EF0A3B787}" type="presParOf" srcId="{9D9DD3A1-643C-4D9A-82D2-645D2A8D95C4}" destId="{5B466C12-891B-4895-BAC9-E96B00BB47AD}" srcOrd="1" destOrd="0" presId="urn:microsoft.com/office/officeart/2008/layout/LinedList"/>
    <dgm:cxn modelId="{3FDF7D96-6578-40CF-8556-4CAC39A855FE}" type="presParOf" srcId="{93293734-051D-4F97-9679-587394807C20}" destId="{98E42926-0A54-4E4F-ACFC-9C80E350F3DA}" srcOrd="10" destOrd="0" presId="urn:microsoft.com/office/officeart/2008/layout/LinedList"/>
    <dgm:cxn modelId="{E8653C30-36EA-4836-8D4D-5FB8F4510AF1}" type="presParOf" srcId="{93293734-051D-4F97-9679-587394807C20}" destId="{07A3BA38-6498-49BE-9DE2-24685E6F4A99}" srcOrd="11" destOrd="0" presId="urn:microsoft.com/office/officeart/2008/layout/LinedList"/>
    <dgm:cxn modelId="{A2EF5C24-E5E8-4CD7-AC9C-77BB15AE56AB}" type="presParOf" srcId="{07A3BA38-6498-49BE-9DE2-24685E6F4A99}" destId="{B9D44EDC-DC12-4038-BD70-3A3A77C30F5D}" srcOrd="0" destOrd="0" presId="urn:microsoft.com/office/officeart/2008/layout/LinedList"/>
    <dgm:cxn modelId="{EA7BB13A-96C6-4865-873E-2C4EC9A90090}" type="presParOf" srcId="{07A3BA38-6498-49BE-9DE2-24685E6F4A99}" destId="{9560C6AB-900A-482D-A20D-20E42E3F3BB4}" srcOrd="1" destOrd="0" presId="urn:microsoft.com/office/officeart/2008/layout/LinedList"/>
    <dgm:cxn modelId="{0E6E3C15-9693-4575-8100-21562229B18E}" type="presParOf" srcId="{93293734-051D-4F97-9679-587394807C20}" destId="{780DEE30-7ACA-4778-9459-68D5FA2B8F6C}" srcOrd="12" destOrd="0" presId="urn:microsoft.com/office/officeart/2008/layout/LinedList"/>
    <dgm:cxn modelId="{8222DA4F-54C7-4317-A12A-826188B01D96}" type="presParOf" srcId="{93293734-051D-4F97-9679-587394807C20}" destId="{AB5EA58D-A0B6-481D-98F3-84FF9F49C162}" srcOrd="13" destOrd="0" presId="urn:microsoft.com/office/officeart/2008/layout/LinedList"/>
    <dgm:cxn modelId="{24AF4ABC-75E6-4AD7-BB8C-F1685F33CAA9}" type="presParOf" srcId="{AB5EA58D-A0B6-481D-98F3-84FF9F49C162}" destId="{451ADAAB-723B-4E5D-8200-B52CC2BF9CDC}" srcOrd="0" destOrd="0" presId="urn:microsoft.com/office/officeart/2008/layout/LinedList"/>
    <dgm:cxn modelId="{C6B26435-074C-4977-B62F-4E1FDE06D4F9}" type="presParOf" srcId="{AB5EA58D-A0B6-481D-98F3-84FF9F49C162}" destId="{4E513898-9C89-41BB-90B0-854A4FCA7EFD}" srcOrd="1" destOrd="0" presId="urn:microsoft.com/office/officeart/2008/layout/LinedList"/>
    <dgm:cxn modelId="{038FB334-E8B9-4263-AC7D-04F9C2C017AE}" type="presParOf" srcId="{93293734-051D-4F97-9679-587394807C20}" destId="{513D5FA1-09FD-4F9A-BBF5-9E77A4607B2A}" srcOrd="14" destOrd="0" presId="urn:microsoft.com/office/officeart/2008/layout/LinedList"/>
    <dgm:cxn modelId="{C00B2037-08DA-47A6-BF32-4D5B7CC23943}" type="presParOf" srcId="{93293734-051D-4F97-9679-587394807C20}" destId="{F185E413-1E05-4101-8741-D028FEA49692}" srcOrd="15" destOrd="0" presId="urn:microsoft.com/office/officeart/2008/layout/LinedList"/>
    <dgm:cxn modelId="{3D7C825C-46D7-4E42-A83F-AD5D1D81AC22}" type="presParOf" srcId="{F185E413-1E05-4101-8741-D028FEA49692}" destId="{89A11731-8AB4-4BE5-9FA1-702BC50E972B}" srcOrd="0" destOrd="0" presId="urn:microsoft.com/office/officeart/2008/layout/LinedList"/>
    <dgm:cxn modelId="{D18C1176-F41C-491E-A651-E57F7E673945}" type="presParOf" srcId="{F185E413-1E05-4101-8741-D028FEA49692}" destId="{C3CB5046-5D57-48BE-8798-CCABC66B566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420204-667E-48C2-A937-E42D25BC536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AB56E71-13DC-4DE2-80F4-0937AA125C4E}">
      <dgm:prSet/>
      <dgm:spPr/>
      <dgm:t>
        <a:bodyPr/>
        <a:lstStyle/>
        <a:p>
          <a:r>
            <a:rPr lang="en-US" b="1" dirty="0"/>
            <a:t>We broke down this problem to a local search that aims to minimize the cost function we formulated.</a:t>
          </a:r>
        </a:p>
      </dgm:t>
    </dgm:pt>
    <dgm:pt modelId="{E65D5718-8D66-43D8-919B-0E98B5AB894D}" type="parTrans" cxnId="{499371D5-6249-47E4-8EB3-1FAF4A3CE846}">
      <dgm:prSet/>
      <dgm:spPr/>
      <dgm:t>
        <a:bodyPr/>
        <a:lstStyle/>
        <a:p>
          <a:endParaRPr lang="en-US"/>
        </a:p>
      </dgm:t>
    </dgm:pt>
    <dgm:pt modelId="{24798A8B-4F37-4096-B53A-FB6492D4AD72}" type="sibTrans" cxnId="{499371D5-6249-47E4-8EB3-1FAF4A3CE846}">
      <dgm:prSet/>
      <dgm:spPr/>
      <dgm:t>
        <a:bodyPr/>
        <a:lstStyle/>
        <a:p>
          <a:endParaRPr lang="en-US"/>
        </a:p>
      </dgm:t>
    </dgm:pt>
    <dgm:pt modelId="{934ADD01-F87E-45F7-A12C-958C85A8A4B3}">
      <dgm:prSet/>
      <dgm:spPr/>
      <dgm:t>
        <a:bodyPr/>
        <a:lstStyle/>
        <a:p>
          <a:r>
            <a:rPr lang="en-US" b="1" dirty="0"/>
            <a:t>To solve this optimization problem, we have used hill climbing and simulated annealing to aim to find the optimal schedule.</a:t>
          </a:r>
        </a:p>
      </dgm:t>
    </dgm:pt>
    <dgm:pt modelId="{65CD4CB0-E05B-424F-A3EB-4F5C60203FE1}" type="parTrans" cxnId="{528DA164-E5A7-4AAC-820F-F90B3B9A6E35}">
      <dgm:prSet/>
      <dgm:spPr/>
      <dgm:t>
        <a:bodyPr/>
        <a:lstStyle/>
        <a:p>
          <a:endParaRPr lang="en-US"/>
        </a:p>
      </dgm:t>
    </dgm:pt>
    <dgm:pt modelId="{7CC8FC50-F528-4F74-AF52-29B73CF25503}" type="sibTrans" cxnId="{528DA164-E5A7-4AAC-820F-F90B3B9A6E35}">
      <dgm:prSet/>
      <dgm:spPr/>
      <dgm:t>
        <a:bodyPr/>
        <a:lstStyle/>
        <a:p>
          <a:endParaRPr lang="en-US"/>
        </a:p>
      </dgm:t>
    </dgm:pt>
    <dgm:pt modelId="{1E13E52B-885D-4C50-B24D-2A964A563CED}">
      <dgm:prSet/>
      <dgm:spPr/>
      <dgm:t>
        <a:bodyPr/>
        <a:lstStyle/>
        <a:p>
          <a:r>
            <a:rPr lang="en-US" b="1" dirty="0"/>
            <a:t>Optimal schedules were computed separately for weekdays, Saturdays and Sundays. </a:t>
          </a:r>
        </a:p>
      </dgm:t>
    </dgm:pt>
    <dgm:pt modelId="{40C601D3-D478-4BE6-BF67-425964BEA431}" type="parTrans" cxnId="{24F4EA49-848F-4597-AA99-323853B49AC9}">
      <dgm:prSet/>
      <dgm:spPr/>
      <dgm:t>
        <a:bodyPr/>
        <a:lstStyle/>
        <a:p>
          <a:endParaRPr lang="en-US"/>
        </a:p>
      </dgm:t>
    </dgm:pt>
    <dgm:pt modelId="{9CD7B723-2A10-4FDD-A7D2-BBAA5CE6255C}" type="sibTrans" cxnId="{24F4EA49-848F-4597-AA99-323853B49AC9}">
      <dgm:prSet/>
      <dgm:spPr/>
      <dgm:t>
        <a:bodyPr/>
        <a:lstStyle/>
        <a:p>
          <a:endParaRPr lang="en-US"/>
        </a:p>
      </dgm:t>
    </dgm:pt>
    <dgm:pt modelId="{8DEAAED0-C31A-493A-A69E-9A4E3151E55B}" type="pres">
      <dgm:prSet presAssocID="{49420204-667E-48C2-A937-E42D25BC5369}" presName="root" presStyleCnt="0">
        <dgm:presLayoutVars>
          <dgm:dir/>
          <dgm:resizeHandles val="exact"/>
        </dgm:presLayoutVars>
      </dgm:prSet>
      <dgm:spPr/>
    </dgm:pt>
    <dgm:pt modelId="{FF2474FD-DA48-4C5E-BEC6-BA70409E623F}" type="pres">
      <dgm:prSet presAssocID="{4AB56E71-13DC-4DE2-80F4-0937AA125C4E}" presName="compNode" presStyleCnt="0"/>
      <dgm:spPr/>
    </dgm:pt>
    <dgm:pt modelId="{E6321BE8-E9FA-4C6A-BDD5-B536487B2092}" type="pres">
      <dgm:prSet presAssocID="{4AB56E71-13DC-4DE2-80F4-0937AA125C4E}" presName="bgRect" presStyleLbl="bgShp" presStyleIdx="0" presStyleCnt="3"/>
      <dgm:spPr/>
    </dgm:pt>
    <dgm:pt modelId="{1FA55C8D-CACC-4F92-9047-11DF46C0E103}" type="pres">
      <dgm:prSet presAssocID="{4AB56E71-13DC-4DE2-80F4-0937AA125C4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4CAA4616-8A9E-47E4-A598-1F8D0CD1CA58}" type="pres">
      <dgm:prSet presAssocID="{4AB56E71-13DC-4DE2-80F4-0937AA125C4E}" presName="spaceRect" presStyleCnt="0"/>
      <dgm:spPr/>
    </dgm:pt>
    <dgm:pt modelId="{39E7ADE8-B8C9-43C8-A751-F1CFF1AB8454}" type="pres">
      <dgm:prSet presAssocID="{4AB56E71-13DC-4DE2-80F4-0937AA125C4E}" presName="parTx" presStyleLbl="revTx" presStyleIdx="0" presStyleCnt="3">
        <dgm:presLayoutVars>
          <dgm:chMax val="0"/>
          <dgm:chPref val="0"/>
        </dgm:presLayoutVars>
      </dgm:prSet>
      <dgm:spPr/>
    </dgm:pt>
    <dgm:pt modelId="{EACC4889-3446-45F8-8022-B19A8C193ACA}" type="pres">
      <dgm:prSet presAssocID="{24798A8B-4F37-4096-B53A-FB6492D4AD72}" presName="sibTrans" presStyleCnt="0"/>
      <dgm:spPr/>
    </dgm:pt>
    <dgm:pt modelId="{01BAC31C-87A1-4B35-9F00-C500C6E49626}" type="pres">
      <dgm:prSet presAssocID="{934ADD01-F87E-45F7-A12C-958C85A8A4B3}" presName="compNode" presStyleCnt="0"/>
      <dgm:spPr/>
    </dgm:pt>
    <dgm:pt modelId="{7AA90909-569B-43CC-A809-CF13B0142F91}" type="pres">
      <dgm:prSet presAssocID="{934ADD01-F87E-45F7-A12C-958C85A8A4B3}" presName="bgRect" presStyleLbl="bgShp" presStyleIdx="1" presStyleCnt="3"/>
      <dgm:spPr/>
    </dgm:pt>
    <dgm:pt modelId="{EE6CC0D1-A116-4ABB-A37B-765974BBDAB7}" type="pres">
      <dgm:prSet presAssocID="{934ADD01-F87E-45F7-A12C-958C85A8A4B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mbing"/>
        </a:ext>
      </dgm:extLst>
    </dgm:pt>
    <dgm:pt modelId="{0F773B56-6C27-4B81-996D-C601153AF944}" type="pres">
      <dgm:prSet presAssocID="{934ADD01-F87E-45F7-A12C-958C85A8A4B3}" presName="spaceRect" presStyleCnt="0"/>
      <dgm:spPr/>
    </dgm:pt>
    <dgm:pt modelId="{EAA4C641-E00C-418E-83A6-589095E1F71C}" type="pres">
      <dgm:prSet presAssocID="{934ADD01-F87E-45F7-A12C-958C85A8A4B3}" presName="parTx" presStyleLbl="revTx" presStyleIdx="1" presStyleCnt="3">
        <dgm:presLayoutVars>
          <dgm:chMax val="0"/>
          <dgm:chPref val="0"/>
        </dgm:presLayoutVars>
      </dgm:prSet>
      <dgm:spPr/>
    </dgm:pt>
    <dgm:pt modelId="{9A8466CC-7D91-49EF-B86A-67D199C41A7C}" type="pres">
      <dgm:prSet presAssocID="{7CC8FC50-F528-4F74-AF52-29B73CF25503}" presName="sibTrans" presStyleCnt="0"/>
      <dgm:spPr/>
    </dgm:pt>
    <dgm:pt modelId="{9A92741E-EABC-4403-813D-E355F1447561}" type="pres">
      <dgm:prSet presAssocID="{1E13E52B-885D-4C50-B24D-2A964A563CED}" presName="compNode" presStyleCnt="0"/>
      <dgm:spPr/>
    </dgm:pt>
    <dgm:pt modelId="{E8A01A59-6243-4FF6-882B-C6C406ADDF81}" type="pres">
      <dgm:prSet presAssocID="{1E13E52B-885D-4C50-B24D-2A964A563CED}" presName="bgRect" presStyleLbl="bgShp" presStyleIdx="2" presStyleCnt="3"/>
      <dgm:spPr/>
    </dgm:pt>
    <dgm:pt modelId="{D697D918-B24D-4BCC-AF57-7C35231F66CA}" type="pres">
      <dgm:prSet presAssocID="{1E13E52B-885D-4C50-B24D-2A964A563CE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"/>
        </a:ext>
      </dgm:extLst>
    </dgm:pt>
    <dgm:pt modelId="{F0591981-33EE-4291-80A3-F15442823D95}" type="pres">
      <dgm:prSet presAssocID="{1E13E52B-885D-4C50-B24D-2A964A563CED}" presName="spaceRect" presStyleCnt="0"/>
      <dgm:spPr/>
    </dgm:pt>
    <dgm:pt modelId="{00D9FA4F-5205-4372-8539-BBF000F14057}" type="pres">
      <dgm:prSet presAssocID="{1E13E52B-885D-4C50-B24D-2A964A563CE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4F4EA49-848F-4597-AA99-323853B49AC9}" srcId="{49420204-667E-48C2-A937-E42D25BC5369}" destId="{1E13E52B-885D-4C50-B24D-2A964A563CED}" srcOrd="2" destOrd="0" parTransId="{40C601D3-D478-4BE6-BF67-425964BEA431}" sibTransId="{9CD7B723-2A10-4FDD-A7D2-BBAA5CE6255C}"/>
    <dgm:cxn modelId="{68DC385A-C46F-4B98-873B-E2F99BE685E7}" type="presOf" srcId="{934ADD01-F87E-45F7-A12C-958C85A8A4B3}" destId="{EAA4C641-E00C-418E-83A6-589095E1F71C}" srcOrd="0" destOrd="0" presId="urn:microsoft.com/office/officeart/2018/2/layout/IconVerticalSolidList"/>
    <dgm:cxn modelId="{72761060-C034-4636-A074-2881E4A0DDD8}" type="presOf" srcId="{49420204-667E-48C2-A937-E42D25BC5369}" destId="{8DEAAED0-C31A-493A-A69E-9A4E3151E55B}" srcOrd="0" destOrd="0" presId="urn:microsoft.com/office/officeart/2018/2/layout/IconVerticalSolidList"/>
    <dgm:cxn modelId="{528DA164-E5A7-4AAC-820F-F90B3B9A6E35}" srcId="{49420204-667E-48C2-A937-E42D25BC5369}" destId="{934ADD01-F87E-45F7-A12C-958C85A8A4B3}" srcOrd="1" destOrd="0" parTransId="{65CD4CB0-E05B-424F-A3EB-4F5C60203FE1}" sibTransId="{7CC8FC50-F528-4F74-AF52-29B73CF25503}"/>
    <dgm:cxn modelId="{7F6150A3-02C7-4926-AD2D-1721BE1D94EF}" type="presOf" srcId="{4AB56E71-13DC-4DE2-80F4-0937AA125C4E}" destId="{39E7ADE8-B8C9-43C8-A751-F1CFF1AB8454}" srcOrd="0" destOrd="0" presId="urn:microsoft.com/office/officeart/2018/2/layout/IconVerticalSolidList"/>
    <dgm:cxn modelId="{499371D5-6249-47E4-8EB3-1FAF4A3CE846}" srcId="{49420204-667E-48C2-A937-E42D25BC5369}" destId="{4AB56E71-13DC-4DE2-80F4-0937AA125C4E}" srcOrd="0" destOrd="0" parTransId="{E65D5718-8D66-43D8-919B-0E98B5AB894D}" sibTransId="{24798A8B-4F37-4096-B53A-FB6492D4AD72}"/>
    <dgm:cxn modelId="{5F2775D6-B4DC-4048-9D53-3AB133510439}" type="presOf" srcId="{1E13E52B-885D-4C50-B24D-2A964A563CED}" destId="{00D9FA4F-5205-4372-8539-BBF000F14057}" srcOrd="0" destOrd="0" presId="urn:microsoft.com/office/officeart/2018/2/layout/IconVerticalSolidList"/>
    <dgm:cxn modelId="{63DADDE9-53B2-4B99-B9DE-568054DD81C7}" type="presParOf" srcId="{8DEAAED0-C31A-493A-A69E-9A4E3151E55B}" destId="{FF2474FD-DA48-4C5E-BEC6-BA70409E623F}" srcOrd="0" destOrd="0" presId="urn:microsoft.com/office/officeart/2018/2/layout/IconVerticalSolidList"/>
    <dgm:cxn modelId="{75E79082-B9FF-49D7-B3BC-08A7C2D04776}" type="presParOf" srcId="{FF2474FD-DA48-4C5E-BEC6-BA70409E623F}" destId="{E6321BE8-E9FA-4C6A-BDD5-B536487B2092}" srcOrd="0" destOrd="0" presId="urn:microsoft.com/office/officeart/2018/2/layout/IconVerticalSolidList"/>
    <dgm:cxn modelId="{B3621540-9983-4FA7-92DC-F6CFA5CE341E}" type="presParOf" srcId="{FF2474FD-DA48-4C5E-BEC6-BA70409E623F}" destId="{1FA55C8D-CACC-4F92-9047-11DF46C0E103}" srcOrd="1" destOrd="0" presId="urn:microsoft.com/office/officeart/2018/2/layout/IconVerticalSolidList"/>
    <dgm:cxn modelId="{56E2EA85-41DB-4648-A7AA-7008103219BC}" type="presParOf" srcId="{FF2474FD-DA48-4C5E-BEC6-BA70409E623F}" destId="{4CAA4616-8A9E-47E4-A598-1F8D0CD1CA58}" srcOrd="2" destOrd="0" presId="urn:microsoft.com/office/officeart/2018/2/layout/IconVerticalSolidList"/>
    <dgm:cxn modelId="{72DF3141-B1A8-4256-9913-32BC748CCFB4}" type="presParOf" srcId="{FF2474FD-DA48-4C5E-BEC6-BA70409E623F}" destId="{39E7ADE8-B8C9-43C8-A751-F1CFF1AB8454}" srcOrd="3" destOrd="0" presId="urn:microsoft.com/office/officeart/2018/2/layout/IconVerticalSolidList"/>
    <dgm:cxn modelId="{F01F744F-1EEA-4AB1-83AC-2300F4B9B4D5}" type="presParOf" srcId="{8DEAAED0-C31A-493A-A69E-9A4E3151E55B}" destId="{EACC4889-3446-45F8-8022-B19A8C193ACA}" srcOrd="1" destOrd="0" presId="urn:microsoft.com/office/officeart/2018/2/layout/IconVerticalSolidList"/>
    <dgm:cxn modelId="{3BF55304-0465-45AD-A751-18FE7ACB8567}" type="presParOf" srcId="{8DEAAED0-C31A-493A-A69E-9A4E3151E55B}" destId="{01BAC31C-87A1-4B35-9F00-C500C6E49626}" srcOrd="2" destOrd="0" presId="urn:microsoft.com/office/officeart/2018/2/layout/IconVerticalSolidList"/>
    <dgm:cxn modelId="{E42F3037-73CB-49E1-AE5E-B7A9AC2B8E65}" type="presParOf" srcId="{01BAC31C-87A1-4B35-9F00-C500C6E49626}" destId="{7AA90909-569B-43CC-A809-CF13B0142F91}" srcOrd="0" destOrd="0" presId="urn:microsoft.com/office/officeart/2018/2/layout/IconVerticalSolidList"/>
    <dgm:cxn modelId="{141584AD-68F6-440A-8199-D555328B542E}" type="presParOf" srcId="{01BAC31C-87A1-4B35-9F00-C500C6E49626}" destId="{EE6CC0D1-A116-4ABB-A37B-765974BBDAB7}" srcOrd="1" destOrd="0" presId="urn:microsoft.com/office/officeart/2018/2/layout/IconVerticalSolidList"/>
    <dgm:cxn modelId="{38D4160D-9764-4EA1-A55F-CB75972B4A39}" type="presParOf" srcId="{01BAC31C-87A1-4B35-9F00-C500C6E49626}" destId="{0F773B56-6C27-4B81-996D-C601153AF944}" srcOrd="2" destOrd="0" presId="urn:microsoft.com/office/officeart/2018/2/layout/IconVerticalSolidList"/>
    <dgm:cxn modelId="{FDF1AE0D-7796-462A-8236-477DB5BDE9BD}" type="presParOf" srcId="{01BAC31C-87A1-4B35-9F00-C500C6E49626}" destId="{EAA4C641-E00C-418E-83A6-589095E1F71C}" srcOrd="3" destOrd="0" presId="urn:microsoft.com/office/officeart/2018/2/layout/IconVerticalSolidList"/>
    <dgm:cxn modelId="{EA684A2E-0769-4FAF-AAD7-C444BFBF80FE}" type="presParOf" srcId="{8DEAAED0-C31A-493A-A69E-9A4E3151E55B}" destId="{9A8466CC-7D91-49EF-B86A-67D199C41A7C}" srcOrd="3" destOrd="0" presId="urn:microsoft.com/office/officeart/2018/2/layout/IconVerticalSolidList"/>
    <dgm:cxn modelId="{2F18CB50-8BAD-4668-A68A-2AA4907E26F1}" type="presParOf" srcId="{8DEAAED0-C31A-493A-A69E-9A4E3151E55B}" destId="{9A92741E-EABC-4403-813D-E355F1447561}" srcOrd="4" destOrd="0" presId="urn:microsoft.com/office/officeart/2018/2/layout/IconVerticalSolidList"/>
    <dgm:cxn modelId="{8287C7D0-FF34-4EF6-9CEC-C4265C9B62EE}" type="presParOf" srcId="{9A92741E-EABC-4403-813D-E355F1447561}" destId="{E8A01A59-6243-4FF6-882B-C6C406ADDF81}" srcOrd="0" destOrd="0" presId="urn:microsoft.com/office/officeart/2018/2/layout/IconVerticalSolidList"/>
    <dgm:cxn modelId="{32C49311-EBCB-420C-BD48-36A276A5D1BA}" type="presParOf" srcId="{9A92741E-EABC-4403-813D-E355F1447561}" destId="{D697D918-B24D-4BCC-AF57-7C35231F66CA}" srcOrd="1" destOrd="0" presId="urn:microsoft.com/office/officeart/2018/2/layout/IconVerticalSolidList"/>
    <dgm:cxn modelId="{CB77AAC2-56AE-4392-9B69-5651D7F7417E}" type="presParOf" srcId="{9A92741E-EABC-4403-813D-E355F1447561}" destId="{F0591981-33EE-4291-80A3-F15442823D95}" srcOrd="2" destOrd="0" presId="urn:microsoft.com/office/officeart/2018/2/layout/IconVerticalSolidList"/>
    <dgm:cxn modelId="{506C882E-AC1A-4364-A421-0E46BACC4F7E}" type="presParOf" srcId="{9A92741E-EABC-4403-813D-E355F1447561}" destId="{00D9FA4F-5205-4372-8539-BBF000F1405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08D1E8B-BCF9-4401-904B-0F8DB40C139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13848CA-0923-4289-9751-AEE29689D847}">
      <dgm:prSet/>
      <dgm:spPr/>
      <dgm:t>
        <a:bodyPr/>
        <a:lstStyle/>
        <a:p>
          <a:r>
            <a:rPr lang="en-US" b="1" dirty="0"/>
            <a:t>Pick one random time slot.</a:t>
          </a:r>
        </a:p>
      </dgm:t>
    </dgm:pt>
    <dgm:pt modelId="{AD40AA1F-A77F-49F6-A673-375B46C97C67}" type="parTrans" cxnId="{B8A22F3A-EADA-42E8-82E4-C99ABD312129}">
      <dgm:prSet/>
      <dgm:spPr/>
      <dgm:t>
        <a:bodyPr/>
        <a:lstStyle/>
        <a:p>
          <a:endParaRPr lang="en-US"/>
        </a:p>
      </dgm:t>
    </dgm:pt>
    <dgm:pt modelId="{452E4E76-3F58-4282-BFB3-D7857236DE17}" type="sibTrans" cxnId="{B8A22F3A-EADA-42E8-82E4-C99ABD312129}">
      <dgm:prSet/>
      <dgm:spPr/>
      <dgm:t>
        <a:bodyPr/>
        <a:lstStyle/>
        <a:p>
          <a:endParaRPr lang="en-US"/>
        </a:p>
      </dgm:t>
    </dgm:pt>
    <dgm:pt modelId="{91C521CE-64EF-416B-8B68-68F9105DF9BB}">
      <dgm:prSet/>
      <dgm:spPr/>
      <dgm:t>
        <a:bodyPr/>
        <a:lstStyle/>
        <a:p>
          <a:r>
            <a:rPr lang="en-US" b="1" dirty="0"/>
            <a:t>Try a small change:</a:t>
          </a:r>
        </a:p>
      </dgm:t>
    </dgm:pt>
    <dgm:pt modelId="{AD509D58-B943-4C63-A25E-6E9A92A518BD}" type="parTrans" cxnId="{417CA460-1F7C-43C4-975F-F6B33A8ADCB2}">
      <dgm:prSet/>
      <dgm:spPr/>
      <dgm:t>
        <a:bodyPr/>
        <a:lstStyle/>
        <a:p>
          <a:endParaRPr lang="en-US"/>
        </a:p>
      </dgm:t>
    </dgm:pt>
    <dgm:pt modelId="{52CE363D-78F6-4834-9A4E-056A383779A0}" type="sibTrans" cxnId="{417CA460-1F7C-43C4-975F-F6B33A8ADCB2}">
      <dgm:prSet/>
      <dgm:spPr/>
      <dgm:t>
        <a:bodyPr/>
        <a:lstStyle/>
        <a:p>
          <a:endParaRPr lang="en-US"/>
        </a:p>
      </dgm:t>
    </dgm:pt>
    <dgm:pt modelId="{174EB713-5745-470F-9099-F517B54897C7}">
      <dgm:prSet/>
      <dgm:spPr/>
      <dgm:t>
        <a:bodyPr/>
        <a:lstStyle/>
        <a:p>
          <a:r>
            <a:rPr lang="en-US" b="1" i="0" dirty="0"/>
            <a:t>Increase or decrease the number of trains by 1.</a:t>
          </a:r>
          <a:endParaRPr lang="en-US" b="1" dirty="0"/>
        </a:p>
      </dgm:t>
    </dgm:pt>
    <dgm:pt modelId="{E502DE7E-111E-4269-9F43-2E0B445E2AB3}" type="parTrans" cxnId="{F9C655F6-B616-46D6-90BB-D932B6753E45}">
      <dgm:prSet/>
      <dgm:spPr/>
      <dgm:t>
        <a:bodyPr/>
        <a:lstStyle/>
        <a:p>
          <a:endParaRPr lang="en-US"/>
        </a:p>
      </dgm:t>
    </dgm:pt>
    <dgm:pt modelId="{D0AE1F7D-ACC1-4301-9850-E869CDA03900}" type="sibTrans" cxnId="{F9C655F6-B616-46D6-90BB-D932B6753E45}">
      <dgm:prSet/>
      <dgm:spPr/>
      <dgm:t>
        <a:bodyPr/>
        <a:lstStyle/>
        <a:p>
          <a:endParaRPr lang="en-US"/>
        </a:p>
      </dgm:t>
    </dgm:pt>
    <dgm:pt modelId="{1FFDE807-0F32-42C5-8D4A-D78AA4D82A8F}">
      <dgm:prSet/>
      <dgm:spPr/>
      <dgm:t>
        <a:bodyPr/>
        <a:lstStyle/>
        <a:p>
          <a:r>
            <a:rPr lang="en-US" b="1" dirty="0"/>
            <a:t>Evaluate the new cost.</a:t>
          </a:r>
        </a:p>
      </dgm:t>
    </dgm:pt>
    <dgm:pt modelId="{4FD15ED6-A748-4F9E-AB0D-493E14F775C2}" type="parTrans" cxnId="{C1FAB7D8-3B3E-4C4E-BD3D-EB4C4B047F60}">
      <dgm:prSet/>
      <dgm:spPr/>
      <dgm:t>
        <a:bodyPr/>
        <a:lstStyle/>
        <a:p>
          <a:endParaRPr lang="en-US"/>
        </a:p>
      </dgm:t>
    </dgm:pt>
    <dgm:pt modelId="{B1ACD111-4F7D-4C62-A1F8-1C62029E16B4}" type="sibTrans" cxnId="{C1FAB7D8-3B3E-4C4E-BD3D-EB4C4B047F60}">
      <dgm:prSet/>
      <dgm:spPr/>
      <dgm:t>
        <a:bodyPr/>
        <a:lstStyle/>
        <a:p>
          <a:endParaRPr lang="en-US"/>
        </a:p>
      </dgm:t>
    </dgm:pt>
    <dgm:pt modelId="{E1E9B2F2-BAA9-4D68-A0B3-6A05F8343CC3}">
      <dgm:prSet/>
      <dgm:spPr/>
      <dgm:t>
        <a:bodyPr/>
        <a:lstStyle/>
        <a:p>
          <a:r>
            <a:rPr lang="en-US" b="1" dirty="0"/>
            <a:t>If the new cost is lower, accept the change.</a:t>
          </a:r>
        </a:p>
      </dgm:t>
    </dgm:pt>
    <dgm:pt modelId="{FE431CFB-14AB-4E89-A79F-A200EAD643D0}" type="parTrans" cxnId="{14E07B3B-7E6B-49E3-8C0B-44CBBBE81C58}">
      <dgm:prSet/>
      <dgm:spPr/>
      <dgm:t>
        <a:bodyPr/>
        <a:lstStyle/>
        <a:p>
          <a:endParaRPr lang="en-US"/>
        </a:p>
      </dgm:t>
    </dgm:pt>
    <dgm:pt modelId="{74F9A891-F53B-451B-9D26-AC7DC0AD40DA}" type="sibTrans" cxnId="{14E07B3B-7E6B-49E3-8C0B-44CBBBE81C58}">
      <dgm:prSet/>
      <dgm:spPr/>
      <dgm:t>
        <a:bodyPr/>
        <a:lstStyle/>
        <a:p>
          <a:endParaRPr lang="en-US"/>
        </a:p>
      </dgm:t>
    </dgm:pt>
    <dgm:pt modelId="{80642871-096F-4154-BD1A-A90F1166F0DD}">
      <dgm:prSet/>
      <dgm:spPr/>
      <dgm:t>
        <a:bodyPr/>
        <a:lstStyle/>
        <a:p>
          <a:r>
            <a:rPr lang="en-US" b="1" dirty="0"/>
            <a:t>If the new cost is higher, revert to the previous train count.</a:t>
          </a:r>
        </a:p>
      </dgm:t>
    </dgm:pt>
    <dgm:pt modelId="{98A82248-F61A-49F1-B54E-D1F7DB7BB254}" type="parTrans" cxnId="{DE2E1CF8-EE17-4312-B537-653EE0700C05}">
      <dgm:prSet/>
      <dgm:spPr/>
      <dgm:t>
        <a:bodyPr/>
        <a:lstStyle/>
        <a:p>
          <a:endParaRPr lang="en-US"/>
        </a:p>
      </dgm:t>
    </dgm:pt>
    <dgm:pt modelId="{896D6912-74B7-48E5-A7D8-B94DCA708FA4}" type="sibTrans" cxnId="{DE2E1CF8-EE17-4312-B537-653EE0700C05}">
      <dgm:prSet/>
      <dgm:spPr/>
      <dgm:t>
        <a:bodyPr/>
        <a:lstStyle/>
        <a:p>
          <a:endParaRPr lang="en-US"/>
        </a:p>
      </dgm:t>
    </dgm:pt>
    <dgm:pt modelId="{E176207A-6685-4F85-AEE6-E6B3A597AE42}">
      <dgm:prSet/>
      <dgm:spPr/>
      <dgm:t>
        <a:bodyPr/>
        <a:lstStyle/>
        <a:p>
          <a:r>
            <a:rPr lang="en-US" b="1" dirty="0"/>
            <a:t>We have done this for 1000 iterations.</a:t>
          </a:r>
        </a:p>
      </dgm:t>
    </dgm:pt>
    <dgm:pt modelId="{0D141BBB-AB80-47FC-B1D4-B3ABCBA6D750}" type="parTrans" cxnId="{F4E6622D-2DA5-4BD6-9A83-86A99C467118}">
      <dgm:prSet/>
      <dgm:spPr/>
      <dgm:t>
        <a:bodyPr/>
        <a:lstStyle/>
        <a:p>
          <a:endParaRPr lang="en-US"/>
        </a:p>
      </dgm:t>
    </dgm:pt>
    <dgm:pt modelId="{A1F52399-91FE-4433-B87B-3FB80FD4249D}" type="sibTrans" cxnId="{F4E6622D-2DA5-4BD6-9A83-86A99C467118}">
      <dgm:prSet/>
      <dgm:spPr/>
      <dgm:t>
        <a:bodyPr/>
        <a:lstStyle/>
        <a:p>
          <a:endParaRPr lang="en-US"/>
        </a:p>
      </dgm:t>
    </dgm:pt>
    <dgm:pt modelId="{CAADBBB4-EA34-4563-824D-9547D6CAF8A4}" type="pres">
      <dgm:prSet presAssocID="{A08D1E8B-BCF9-4401-904B-0F8DB40C139A}" presName="root" presStyleCnt="0">
        <dgm:presLayoutVars>
          <dgm:dir/>
          <dgm:resizeHandles val="exact"/>
        </dgm:presLayoutVars>
      </dgm:prSet>
      <dgm:spPr/>
    </dgm:pt>
    <dgm:pt modelId="{989FA27A-9D82-43B6-8C44-FF1033170C02}" type="pres">
      <dgm:prSet presAssocID="{413848CA-0923-4289-9751-AEE29689D847}" presName="compNode" presStyleCnt="0"/>
      <dgm:spPr/>
    </dgm:pt>
    <dgm:pt modelId="{BBD6F95A-7BB4-4E12-931B-E73F80465000}" type="pres">
      <dgm:prSet presAssocID="{413848CA-0923-4289-9751-AEE29689D847}" presName="bgRect" presStyleLbl="bgShp" presStyleIdx="0" presStyleCnt="6"/>
      <dgm:spPr/>
    </dgm:pt>
    <dgm:pt modelId="{C4EA39E0-96D1-4602-A153-261BA2647F8A}" type="pres">
      <dgm:prSet presAssocID="{413848CA-0923-4289-9751-AEE29689D847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45BE9E1-141E-463D-9BCE-2C505ADAFC7B}" type="pres">
      <dgm:prSet presAssocID="{413848CA-0923-4289-9751-AEE29689D847}" presName="spaceRect" presStyleCnt="0"/>
      <dgm:spPr/>
    </dgm:pt>
    <dgm:pt modelId="{6510ECCD-A7E8-4D4A-A1AE-C0CD44F6ADC4}" type="pres">
      <dgm:prSet presAssocID="{413848CA-0923-4289-9751-AEE29689D847}" presName="parTx" presStyleLbl="revTx" presStyleIdx="0" presStyleCnt="7">
        <dgm:presLayoutVars>
          <dgm:chMax val="0"/>
          <dgm:chPref val="0"/>
        </dgm:presLayoutVars>
      </dgm:prSet>
      <dgm:spPr/>
    </dgm:pt>
    <dgm:pt modelId="{73EB408F-2DA6-4BB5-8486-0A9A71B1D072}" type="pres">
      <dgm:prSet presAssocID="{452E4E76-3F58-4282-BFB3-D7857236DE17}" presName="sibTrans" presStyleCnt="0"/>
      <dgm:spPr/>
    </dgm:pt>
    <dgm:pt modelId="{2ED6C74C-5C14-46A0-AFDE-DC37F32455AC}" type="pres">
      <dgm:prSet presAssocID="{91C521CE-64EF-416B-8B68-68F9105DF9BB}" presName="compNode" presStyleCnt="0"/>
      <dgm:spPr/>
    </dgm:pt>
    <dgm:pt modelId="{DC0A4493-EB74-42CB-B9EB-F0B8CCC3F56C}" type="pres">
      <dgm:prSet presAssocID="{91C521CE-64EF-416B-8B68-68F9105DF9BB}" presName="bgRect" presStyleLbl="bgShp" presStyleIdx="1" presStyleCnt="6"/>
      <dgm:spPr/>
    </dgm:pt>
    <dgm:pt modelId="{963E1346-7EAC-4ECF-9E52-570792623B8F}" type="pres">
      <dgm:prSet presAssocID="{91C521CE-64EF-416B-8B68-68F9105DF9BB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16C870E0-7A58-4D58-B830-319FD6B44A51}" type="pres">
      <dgm:prSet presAssocID="{91C521CE-64EF-416B-8B68-68F9105DF9BB}" presName="spaceRect" presStyleCnt="0"/>
      <dgm:spPr/>
    </dgm:pt>
    <dgm:pt modelId="{24D93E15-DF1E-48E1-8C1E-5C4E7176AA3C}" type="pres">
      <dgm:prSet presAssocID="{91C521CE-64EF-416B-8B68-68F9105DF9BB}" presName="parTx" presStyleLbl="revTx" presStyleIdx="1" presStyleCnt="7">
        <dgm:presLayoutVars>
          <dgm:chMax val="0"/>
          <dgm:chPref val="0"/>
        </dgm:presLayoutVars>
      </dgm:prSet>
      <dgm:spPr/>
    </dgm:pt>
    <dgm:pt modelId="{2371537D-5AE7-4D0E-9766-55884C60B811}" type="pres">
      <dgm:prSet presAssocID="{91C521CE-64EF-416B-8B68-68F9105DF9BB}" presName="desTx" presStyleLbl="revTx" presStyleIdx="2" presStyleCnt="7">
        <dgm:presLayoutVars/>
      </dgm:prSet>
      <dgm:spPr/>
    </dgm:pt>
    <dgm:pt modelId="{96F32F9C-03D1-41BD-978E-3B00DB5EACFF}" type="pres">
      <dgm:prSet presAssocID="{52CE363D-78F6-4834-9A4E-056A383779A0}" presName="sibTrans" presStyleCnt="0"/>
      <dgm:spPr/>
    </dgm:pt>
    <dgm:pt modelId="{03C05558-E520-46B3-AE52-5B97BAFB7BEE}" type="pres">
      <dgm:prSet presAssocID="{1FFDE807-0F32-42C5-8D4A-D78AA4D82A8F}" presName="compNode" presStyleCnt="0"/>
      <dgm:spPr/>
    </dgm:pt>
    <dgm:pt modelId="{AFFFBF5A-CCF6-4309-B158-D3D2F0828E26}" type="pres">
      <dgm:prSet presAssocID="{1FFDE807-0F32-42C5-8D4A-D78AA4D82A8F}" presName="bgRect" presStyleLbl="bgShp" presStyleIdx="2" presStyleCnt="6"/>
      <dgm:spPr/>
    </dgm:pt>
    <dgm:pt modelId="{586E1EC4-1FEA-4AD5-B66F-666A124A21D7}" type="pres">
      <dgm:prSet presAssocID="{1FFDE807-0F32-42C5-8D4A-D78AA4D82A8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D5C39EB6-2AA9-4975-83FA-47CA6640CD70}" type="pres">
      <dgm:prSet presAssocID="{1FFDE807-0F32-42C5-8D4A-D78AA4D82A8F}" presName="spaceRect" presStyleCnt="0"/>
      <dgm:spPr/>
    </dgm:pt>
    <dgm:pt modelId="{DB6C3D45-3D22-47BF-A9CA-1D41A5B96C21}" type="pres">
      <dgm:prSet presAssocID="{1FFDE807-0F32-42C5-8D4A-D78AA4D82A8F}" presName="parTx" presStyleLbl="revTx" presStyleIdx="3" presStyleCnt="7">
        <dgm:presLayoutVars>
          <dgm:chMax val="0"/>
          <dgm:chPref val="0"/>
        </dgm:presLayoutVars>
      </dgm:prSet>
      <dgm:spPr/>
    </dgm:pt>
    <dgm:pt modelId="{FB021B07-5EC0-4630-975D-27CB88F50375}" type="pres">
      <dgm:prSet presAssocID="{B1ACD111-4F7D-4C62-A1F8-1C62029E16B4}" presName="sibTrans" presStyleCnt="0"/>
      <dgm:spPr/>
    </dgm:pt>
    <dgm:pt modelId="{EAA052A5-A692-49DC-B5EE-F4C55C66D521}" type="pres">
      <dgm:prSet presAssocID="{E1E9B2F2-BAA9-4D68-A0B3-6A05F8343CC3}" presName="compNode" presStyleCnt="0"/>
      <dgm:spPr/>
    </dgm:pt>
    <dgm:pt modelId="{B559A958-59CF-4FCA-968B-9E2D12DAA35E}" type="pres">
      <dgm:prSet presAssocID="{E1E9B2F2-BAA9-4D68-A0B3-6A05F8343CC3}" presName="bgRect" presStyleLbl="bgShp" presStyleIdx="3" presStyleCnt="6"/>
      <dgm:spPr/>
    </dgm:pt>
    <dgm:pt modelId="{ACBEC1F4-A845-4570-815D-24AC496A40AE}" type="pres">
      <dgm:prSet presAssocID="{E1E9B2F2-BAA9-4D68-A0B3-6A05F8343CC3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uro"/>
        </a:ext>
      </dgm:extLst>
    </dgm:pt>
    <dgm:pt modelId="{A7969214-64F4-44E1-837E-2C0EE78FE682}" type="pres">
      <dgm:prSet presAssocID="{E1E9B2F2-BAA9-4D68-A0B3-6A05F8343CC3}" presName="spaceRect" presStyleCnt="0"/>
      <dgm:spPr/>
    </dgm:pt>
    <dgm:pt modelId="{B87F1E0E-C76A-4DD3-B31C-71C18E09128D}" type="pres">
      <dgm:prSet presAssocID="{E1E9B2F2-BAA9-4D68-A0B3-6A05F8343CC3}" presName="parTx" presStyleLbl="revTx" presStyleIdx="4" presStyleCnt="7">
        <dgm:presLayoutVars>
          <dgm:chMax val="0"/>
          <dgm:chPref val="0"/>
        </dgm:presLayoutVars>
      </dgm:prSet>
      <dgm:spPr/>
    </dgm:pt>
    <dgm:pt modelId="{722C2CBE-3D6C-447E-BF76-A5229B26671C}" type="pres">
      <dgm:prSet presAssocID="{74F9A891-F53B-451B-9D26-AC7DC0AD40DA}" presName="sibTrans" presStyleCnt="0"/>
      <dgm:spPr/>
    </dgm:pt>
    <dgm:pt modelId="{35045FC5-3E82-4B26-95FC-C9C9E06F4FDE}" type="pres">
      <dgm:prSet presAssocID="{80642871-096F-4154-BD1A-A90F1166F0DD}" presName="compNode" presStyleCnt="0"/>
      <dgm:spPr/>
    </dgm:pt>
    <dgm:pt modelId="{46729E2C-4EDB-4C00-999B-F1B633B11243}" type="pres">
      <dgm:prSet presAssocID="{80642871-096F-4154-BD1A-A90F1166F0DD}" presName="bgRect" presStyleLbl="bgShp" presStyleIdx="4" presStyleCnt="6"/>
      <dgm:spPr/>
    </dgm:pt>
    <dgm:pt modelId="{6691AF38-FFA1-4FC1-9FC8-B9E26F62F283}" type="pres">
      <dgm:prSet presAssocID="{80642871-096F-4154-BD1A-A90F1166F0DD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ck"/>
        </a:ext>
      </dgm:extLst>
    </dgm:pt>
    <dgm:pt modelId="{C21C15D6-44EB-4BB1-88BA-74C5978F6FF3}" type="pres">
      <dgm:prSet presAssocID="{80642871-096F-4154-BD1A-A90F1166F0DD}" presName="spaceRect" presStyleCnt="0"/>
      <dgm:spPr/>
    </dgm:pt>
    <dgm:pt modelId="{9409225D-4620-45DD-9A65-CC17F64784BA}" type="pres">
      <dgm:prSet presAssocID="{80642871-096F-4154-BD1A-A90F1166F0DD}" presName="parTx" presStyleLbl="revTx" presStyleIdx="5" presStyleCnt="7">
        <dgm:presLayoutVars>
          <dgm:chMax val="0"/>
          <dgm:chPref val="0"/>
        </dgm:presLayoutVars>
      </dgm:prSet>
      <dgm:spPr/>
    </dgm:pt>
    <dgm:pt modelId="{592BB049-53EA-41E4-8F59-C9880D7DCBA5}" type="pres">
      <dgm:prSet presAssocID="{896D6912-74B7-48E5-A7D8-B94DCA708FA4}" presName="sibTrans" presStyleCnt="0"/>
      <dgm:spPr/>
    </dgm:pt>
    <dgm:pt modelId="{657ECAA3-EB7B-41B3-83BB-1FD03814DE2F}" type="pres">
      <dgm:prSet presAssocID="{E176207A-6685-4F85-AEE6-E6B3A597AE42}" presName="compNode" presStyleCnt="0"/>
      <dgm:spPr/>
    </dgm:pt>
    <dgm:pt modelId="{9BEDCF16-2F57-4345-A8FE-BF780077A798}" type="pres">
      <dgm:prSet presAssocID="{E176207A-6685-4F85-AEE6-E6B3A597AE42}" presName="bgRect" presStyleLbl="bgShp" presStyleIdx="5" presStyleCnt="6"/>
      <dgm:spPr/>
    </dgm:pt>
    <dgm:pt modelId="{FC8EEE80-4B37-47F9-B4C5-F881BF232638}" type="pres">
      <dgm:prSet presAssocID="{E176207A-6685-4F85-AEE6-E6B3A597AE42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A124749B-676A-4A86-A1BF-4DD48E0DF271}" type="pres">
      <dgm:prSet presAssocID="{E176207A-6685-4F85-AEE6-E6B3A597AE42}" presName="spaceRect" presStyleCnt="0"/>
      <dgm:spPr/>
    </dgm:pt>
    <dgm:pt modelId="{9529D3F3-1AB9-44D2-B678-9D53F6A3B892}" type="pres">
      <dgm:prSet presAssocID="{E176207A-6685-4F85-AEE6-E6B3A597AE42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EA2D3D27-62EB-4840-B773-F2B021177607}" type="presOf" srcId="{80642871-096F-4154-BD1A-A90F1166F0DD}" destId="{9409225D-4620-45DD-9A65-CC17F64784BA}" srcOrd="0" destOrd="0" presId="urn:microsoft.com/office/officeart/2018/2/layout/IconVerticalSolidList"/>
    <dgm:cxn modelId="{F4E6622D-2DA5-4BD6-9A83-86A99C467118}" srcId="{A08D1E8B-BCF9-4401-904B-0F8DB40C139A}" destId="{E176207A-6685-4F85-AEE6-E6B3A597AE42}" srcOrd="5" destOrd="0" parTransId="{0D141BBB-AB80-47FC-B1D4-B3ABCBA6D750}" sibTransId="{A1F52399-91FE-4433-B87B-3FB80FD4249D}"/>
    <dgm:cxn modelId="{9B1D6F35-5ADA-44C1-A412-BA4CB31F5045}" type="presOf" srcId="{A08D1E8B-BCF9-4401-904B-0F8DB40C139A}" destId="{CAADBBB4-EA34-4563-824D-9547D6CAF8A4}" srcOrd="0" destOrd="0" presId="urn:microsoft.com/office/officeart/2018/2/layout/IconVerticalSolidList"/>
    <dgm:cxn modelId="{B8A22F3A-EADA-42E8-82E4-C99ABD312129}" srcId="{A08D1E8B-BCF9-4401-904B-0F8DB40C139A}" destId="{413848CA-0923-4289-9751-AEE29689D847}" srcOrd="0" destOrd="0" parTransId="{AD40AA1F-A77F-49F6-A673-375B46C97C67}" sibTransId="{452E4E76-3F58-4282-BFB3-D7857236DE17}"/>
    <dgm:cxn modelId="{14E07B3B-7E6B-49E3-8C0B-44CBBBE81C58}" srcId="{A08D1E8B-BCF9-4401-904B-0F8DB40C139A}" destId="{E1E9B2F2-BAA9-4D68-A0B3-6A05F8343CC3}" srcOrd="3" destOrd="0" parTransId="{FE431CFB-14AB-4E89-A79F-A200EAD643D0}" sibTransId="{74F9A891-F53B-451B-9D26-AC7DC0AD40DA}"/>
    <dgm:cxn modelId="{417CA460-1F7C-43C4-975F-F6B33A8ADCB2}" srcId="{A08D1E8B-BCF9-4401-904B-0F8DB40C139A}" destId="{91C521CE-64EF-416B-8B68-68F9105DF9BB}" srcOrd="1" destOrd="0" parTransId="{AD509D58-B943-4C63-A25E-6E9A92A518BD}" sibTransId="{52CE363D-78F6-4834-9A4E-056A383779A0}"/>
    <dgm:cxn modelId="{40EFB961-764A-4F2D-8FCF-DDE1B667DE8A}" type="presOf" srcId="{E1E9B2F2-BAA9-4D68-A0B3-6A05F8343CC3}" destId="{B87F1E0E-C76A-4DD3-B31C-71C18E09128D}" srcOrd="0" destOrd="0" presId="urn:microsoft.com/office/officeart/2018/2/layout/IconVerticalSolidList"/>
    <dgm:cxn modelId="{3AD10E8B-2290-4170-9C01-C12C4C9DBC7B}" type="presOf" srcId="{174EB713-5745-470F-9099-F517B54897C7}" destId="{2371537D-5AE7-4D0E-9766-55884C60B811}" srcOrd="0" destOrd="0" presId="urn:microsoft.com/office/officeart/2018/2/layout/IconVerticalSolidList"/>
    <dgm:cxn modelId="{D67E2F96-FC46-4C8E-A52A-D39D24FACF0A}" type="presOf" srcId="{1FFDE807-0F32-42C5-8D4A-D78AA4D82A8F}" destId="{DB6C3D45-3D22-47BF-A9CA-1D41A5B96C21}" srcOrd="0" destOrd="0" presId="urn:microsoft.com/office/officeart/2018/2/layout/IconVerticalSolidList"/>
    <dgm:cxn modelId="{287415BA-33C1-4CA1-A042-FE0013F925BB}" type="presOf" srcId="{91C521CE-64EF-416B-8B68-68F9105DF9BB}" destId="{24D93E15-DF1E-48E1-8C1E-5C4E7176AA3C}" srcOrd="0" destOrd="0" presId="urn:microsoft.com/office/officeart/2018/2/layout/IconVerticalSolidList"/>
    <dgm:cxn modelId="{2B6A3FCE-1CBA-4D8B-8F5F-F021219005F8}" type="presOf" srcId="{E176207A-6685-4F85-AEE6-E6B3A597AE42}" destId="{9529D3F3-1AB9-44D2-B678-9D53F6A3B892}" srcOrd="0" destOrd="0" presId="urn:microsoft.com/office/officeart/2018/2/layout/IconVerticalSolidList"/>
    <dgm:cxn modelId="{C1FAB7D8-3B3E-4C4E-BD3D-EB4C4B047F60}" srcId="{A08D1E8B-BCF9-4401-904B-0F8DB40C139A}" destId="{1FFDE807-0F32-42C5-8D4A-D78AA4D82A8F}" srcOrd="2" destOrd="0" parTransId="{4FD15ED6-A748-4F9E-AB0D-493E14F775C2}" sibTransId="{B1ACD111-4F7D-4C62-A1F8-1C62029E16B4}"/>
    <dgm:cxn modelId="{D8D7B1EA-B80F-465F-BEFC-DA3A273AD300}" type="presOf" srcId="{413848CA-0923-4289-9751-AEE29689D847}" destId="{6510ECCD-A7E8-4D4A-A1AE-C0CD44F6ADC4}" srcOrd="0" destOrd="0" presId="urn:microsoft.com/office/officeart/2018/2/layout/IconVerticalSolidList"/>
    <dgm:cxn modelId="{F9C655F6-B616-46D6-90BB-D932B6753E45}" srcId="{91C521CE-64EF-416B-8B68-68F9105DF9BB}" destId="{174EB713-5745-470F-9099-F517B54897C7}" srcOrd="0" destOrd="0" parTransId="{E502DE7E-111E-4269-9F43-2E0B445E2AB3}" sibTransId="{D0AE1F7D-ACC1-4301-9850-E869CDA03900}"/>
    <dgm:cxn modelId="{DE2E1CF8-EE17-4312-B537-653EE0700C05}" srcId="{A08D1E8B-BCF9-4401-904B-0F8DB40C139A}" destId="{80642871-096F-4154-BD1A-A90F1166F0DD}" srcOrd="4" destOrd="0" parTransId="{98A82248-F61A-49F1-B54E-D1F7DB7BB254}" sibTransId="{896D6912-74B7-48E5-A7D8-B94DCA708FA4}"/>
    <dgm:cxn modelId="{EF6FD580-1F00-489D-91FA-7848A884168B}" type="presParOf" srcId="{CAADBBB4-EA34-4563-824D-9547D6CAF8A4}" destId="{989FA27A-9D82-43B6-8C44-FF1033170C02}" srcOrd="0" destOrd="0" presId="urn:microsoft.com/office/officeart/2018/2/layout/IconVerticalSolidList"/>
    <dgm:cxn modelId="{84635B69-0699-4991-B8E4-9359BE5A4D0E}" type="presParOf" srcId="{989FA27A-9D82-43B6-8C44-FF1033170C02}" destId="{BBD6F95A-7BB4-4E12-931B-E73F80465000}" srcOrd="0" destOrd="0" presId="urn:microsoft.com/office/officeart/2018/2/layout/IconVerticalSolidList"/>
    <dgm:cxn modelId="{109A6792-1A3B-46FB-A157-5946229A211E}" type="presParOf" srcId="{989FA27A-9D82-43B6-8C44-FF1033170C02}" destId="{C4EA39E0-96D1-4602-A153-261BA2647F8A}" srcOrd="1" destOrd="0" presId="urn:microsoft.com/office/officeart/2018/2/layout/IconVerticalSolidList"/>
    <dgm:cxn modelId="{DBABA946-E1A8-47FF-A8FE-2EC3BF789049}" type="presParOf" srcId="{989FA27A-9D82-43B6-8C44-FF1033170C02}" destId="{445BE9E1-141E-463D-9BCE-2C505ADAFC7B}" srcOrd="2" destOrd="0" presId="urn:microsoft.com/office/officeart/2018/2/layout/IconVerticalSolidList"/>
    <dgm:cxn modelId="{5BA64E7F-DFDC-4F72-8E0E-B34A414C9EA1}" type="presParOf" srcId="{989FA27A-9D82-43B6-8C44-FF1033170C02}" destId="{6510ECCD-A7E8-4D4A-A1AE-C0CD44F6ADC4}" srcOrd="3" destOrd="0" presId="urn:microsoft.com/office/officeart/2018/2/layout/IconVerticalSolidList"/>
    <dgm:cxn modelId="{0D815573-45B7-47DB-B9DB-CB0AD39C0569}" type="presParOf" srcId="{CAADBBB4-EA34-4563-824D-9547D6CAF8A4}" destId="{73EB408F-2DA6-4BB5-8486-0A9A71B1D072}" srcOrd="1" destOrd="0" presId="urn:microsoft.com/office/officeart/2018/2/layout/IconVerticalSolidList"/>
    <dgm:cxn modelId="{CF544683-D4F2-4010-9A90-A65239BD0443}" type="presParOf" srcId="{CAADBBB4-EA34-4563-824D-9547D6CAF8A4}" destId="{2ED6C74C-5C14-46A0-AFDE-DC37F32455AC}" srcOrd="2" destOrd="0" presId="urn:microsoft.com/office/officeart/2018/2/layout/IconVerticalSolidList"/>
    <dgm:cxn modelId="{8A126839-68A5-4070-B024-344A5A99FB45}" type="presParOf" srcId="{2ED6C74C-5C14-46A0-AFDE-DC37F32455AC}" destId="{DC0A4493-EB74-42CB-B9EB-F0B8CCC3F56C}" srcOrd="0" destOrd="0" presId="urn:microsoft.com/office/officeart/2018/2/layout/IconVerticalSolidList"/>
    <dgm:cxn modelId="{39B89A68-8821-42C0-9D51-32CF720FFB4E}" type="presParOf" srcId="{2ED6C74C-5C14-46A0-AFDE-DC37F32455AC}" destId="{963E1346-7EAC-4ECF-9E52-570792623B8F}" srcOrd="1" destOrd="0" presId="urn:microsoft.com/office/officeart/2018/2/layout/IconVerticalSolidList"/>
    <dgm:cxn modelId="{86CCEBB1-64F3-4C51-8479-817DC8DCC98E}" type="presParOf" srcId="{2ED6C74C-5C14-46A0-AFDE-DC37F32455AC}" destId="{16C870E0-7A58-4D58-B830-319FD6B44A51}" srcOrd="2" destOrd="0" presId="urn:microsoft.com/office/officeart/2018/2/layout/IconVerticalSolidList"/>
    <dgm:cxn modelId="{9DA524A2-D0E0-4340-A139-BEE448A2DAAC}" type="presParOf" srcId="{2ED6C74C-5C14-46A0-AFDE-DC37F32455AC}" destId="{24D93E15-DF1E-48E1-8C1E-5C4E7176AA3C}" srcOrd="3" destOrd="0" presId="urn:microsoft.com/office/officeart/2018/2/layout/IconVerticalSolidList"/>
    <dgm:cxn modelId="{A9A8CF0F-618B-489A-95C7-DCA92D6600B8}" type="presParOf" srcId="{2ED6C74C-5C14-46A0-AFDE-DC37F32455AC}" destId="{2371537D-5AE7-4D0E-9766-55884C60B811}" srcOrd="4" destOrd="0" presId="urn:microsoft.com/office/officeart/2018/2/layout/IconVerticalSolidList"/>
    <dgm:cxn modelId="{D453EB93-F46E-489F-A722-4A0CEFBE4139}" type="presParOf" srcId="{CAADBBB4-EA34-4563-824D-9547D6CAF8A4}" destId="{96F32F9C-03D1-41BD-978E-3B00DB5EACFF}" srcOrd="3" destOrd="0" presId="urn:microsoft.com/office/officeart/2018/2/layout/IconVerticalSolidList"/>
    <dgm:cxn modelId="{21A97BC2-6F9B-4CAD-9BDD-C1A23146ADAC}" type="presParOf" srcId="{CAADBBB4-EA34-4563-824D-9547D6CAF8A4}" destId="{03C05558-E520-46B3-AE52-5B97BAFB7BEE}" srcOrd="4" destOrd="0" presId="urn:microsoft.com/office/officeart/2018/2/layout/IconVerticalSolidList"/>
    <dgm:cxn modelId="{A37EF73F-43DD-4BC0-B3E4-4185753F1717}" type="presParOf" srcId="{03C05558-E520-46B3-AE52-5B97BAFB7BEE}" destId="{AFFFBF5A-CCF6-4309-B158-D3D2F0828E26}" srcOrd="0" destOrd="0" presId="urn:microsoft.com/office/officeart/2018/2/layout/IconVerticalSolidList"/>
    <dgm:cxn modelId="{0CBAF521-C50E-4FB9-8015-C2BA9D161B1B}" type="presParOf" srcId="{03C05558-E520-46B3-AE52-5B97BAFB7BEE}" destId="{586E1EC4-1FEA-4AD5-B66F-666A124A21D7}" srcOrd="1" destOrd="0" presId="urn:microsoft.com/office/officeart/2018/2/layout/IconVerticalSolidList"/>
    <dgm:cxn modelId="{842DFC92-4A65-4B5E-999E-CC0A86F204B4}" type="presParOf" srcId="{03C05558-E520-46B3-AE52-5B97BAFB7BEE}" destId="{D5C39EB6-2AA9-4975-83FA-47CA6640CD70}" srcOrd="2" destOrd="0" presId="urn:microsoft.com/office/officeart/2018/2/layout/IconVerticalSolidList"/>
    <dgm:cxn modelId="{9DBC7FAC-54FA-448C-BEB7-074E335F6BB7}" type="presParOf" srcId="{03C05558-E520-46B3-AE52-5B97BAFB7BEE}" destId="{DB6C3D45-3D22-47BF-A9CA-1D41A5B96C21}" srcOrd="3" destOrd="0" presId="urn:microsoft.com/office/officeart/2018/2/layout/IconVerticalSolidList"/>
    <dgm:cxn modelId="{5B53678C-92C6-44D7-A6D4-797AB9AA0413}" type="presParOf" srcId="{CAADBBB4-EA34-4563-824D-9547D6CAF8A4}" destId="{FB021B07-5EC0-4630-975D-27CB88F50375}" srcOrd="5" destOrd="0" presId="urn:microsoft.com/office/officeart/2018/2/layout/IconVerticalSolidList"/>
    <dgm:cxn modelId="{EBF719B5-094B-4023-AA0F-EC9B38BB5D34}" type="presParOf" srcId="{CAADBBB4-EA34-4563-824D-9547D6CAF8A4}" destId="{EAA052A5-A692-49DC-B5EE-F4C55C66D521}" srcOrd="6" destOrd="0" presId="urn:microsoft.com/office/officeart/2018/2/layout/IconVerticalSolidList"/>
    <dgm:cxn modelId="{DC441502-C4C2-405D-B744-E69265108CE3}" type="presParOf" srcId="{EAA052A5-A692-49DC-B5EE-F4C55C66D521}" destId="{B559A958-59CF-4FCA-968B-9E2D12DAA35E}" srcOrd="0" destOrd="0" presId="urn:microsoft.com/office/officeart/2018/2/layout/IconVerticalSolidList"/>
    <dgm:cxn modelId="{1542D5F9-5764-4687-9B01-FC75DBDEF6D8}" type="presParOf" srcId="{EAA052A5-A692-49DC-B5EE-F4C55C66D521}" destId="{ACBEC1F4-A845-4570-815D-24AC496A40AE}" srcOrd="1" destOrd="0" presId="urn:microsoft.com/office/officeart/2018/2/layout/IconVerticalSolidList"/>
    <dgm:cxn modelId="{AC587559-C8DF-41E7-B305-D7F1847AFBC6}" type="presParOf" srcId="{EAA052A5-A692-49DC-B5EE-F4C55C66D521}" destId="{A7969214-64F4-44E1-837E-2C0EE78FE682}" srcOrd="2" destOrd="0" presId="urn:microsoft.com/office/officeart/2018/2/layout/IconVerticalSolidList"/>
    <dgm:cxn modelId="{2EA72C81-0B3F-4F69-8D16-B206865F645D}" type="presParOf" srcId="{EAA052A5-A692-49DC-B5EE-F4C55C66D521}" destId="{B87F1E0E-C76A-4DD3-B31C-71C18E09128D}" srcOrd="3" destOrd="0" presId="urn:microsoft.com/office/officeart/2018/2/layout/IconVerticalSolidList"/>
    <dgm:cxn modelId="{1F7DBA83-534D-49A8-B24D-16FD2244A040}" type="presParOf" srcId="{CAADBBB4-EA34-4563-824D-9547D6CAF8A4}" destId="{722C2CBE-3D6C-447E-BF76-A5229B26671C}" srcOrd="7" destOrd="0" presId="urn:microsoft.com/office/officeart/2018/2/layout/IconVerticalSolidList"/>
    <dgm:cxn modelId="{C5E4909F-2E13-4738-A5B7-25659F700041}" type="presParOf" srcId="{CAADBBB4-EA34-4563-824D-9547D6CAF8A4}" destId="{35045FC5-3E82-4B26-95FC-C9C9E06F4FDE}" srcOrd="8" destOrd="0" presId="urn:microsoft.com/office/officeart/2018/2/layout/IconVerticalSolidList"/>
    <dgm:cxn modelId="{54E070DA-D056-4A71-9C57-91D5712F0AF5}" type="presParOf" srcId="{35045FC5-3E82-4B26-95FC-C9C9E06F4FDE}" destId="{46729E2C-4EDB-4C00-999B-F1B633B11243}" srcOrd="0" destOrd="0" presId="urn:microsoft.com/office/officeart/2018/2/layout/IconVerticalSolidList"/>
    <dgm:cxn modelId="{0AD5375C-11A8-46AE-A991-745022B9AD50}" type="presParOf" srcId="{35045FC5-3E82-4B26-95FC-C9C9E06F4FDE}" destId="{6691AF38-FFA1-4FC1-9FC8-B9E26F62F283}" srcOrd="1" destOrd="0" presId="urn:microsoft.com/office/officeart/2018/2/layout/IconVerticalSolidList"/>
    <dgm:cxn modelId="{BF265D28-9179-403A-9FD6-D47F11C7DA5D}" type="presParOf" srcId="{35045FC5-3E82-4B26-95FC-C9C9E06F4FDE}" destId="{C21C15D6-44EB-4BB1-88BA-74C5978F6FF3}" srcOrd="2" destOrd="0" presId="urn:microsoft.com/office/officeart/2018/2/layout/IconVerticalSolidList"/>
    <dgm:cxn modelId="{347BEEB2-2650-4058-AAE5-E89E5F34C9F2}" type="presParOf" srcId="{35045FC5-3E82-4B26-95FC-C9C9E06F4FDE}" destId="{9409225D-4620-45DD-9A65-CC17F64784BA}" srcOrd="3" destOrd="0" presId="urn:microsoft.com/office/officeart/2018/2/layout/IconVerticalSolidList"/>
    <dgm:cxn modelId="{515C941B-2195-4213-9987-0D3B83DB5BB3}" type="presParOf" srcId="{CAADBBB4-EA34-4563-824D-9547D6CAF8A4}" destId="{592BB049-53EA-41E4-8F59-C9880D7DCBA5}" srcOrd="9" destOrd="0" presId="urn:microsoft.com/office/officeart/2018/2/layout/IconVerticalSolidList"/>
    <dgm:cxn modelId="{5D3AFCFB-2FC5-4846-827A-0622728AA00B}" type="presParOf" srcId="{CAADBBB4-EA34-4563-824D-9547D6CAF8A4}" destId="{657ECAA3-EB7B-41B3-83BB-1FD03814DE2F}" srcOrd="10" destOrd="0" presId="urn:microsoft.com/office/officeart/2018/2/layout/IconVerticalSolidList"/>
    <dgm:cxn modelId="{9FEFF588-2D69-4021-AAC2-DAD0FCDD766A}" type="presParOf" srcId="{657ECAA3-EB7B-41B3-83BB-1FD03814DE2F}" destId="{9BEDCF16-2F57-4345-A8FE-BF780077A798}" srcOrd="0" destOrd="0" presId="urn:microsoft.com/office/officeart/2018/2/layout/IconVerticalSolidList"/>
    <dgm:cxn modelId="{D18565CE-5844-4ADC-A7F7-10042EBF207F}" type="presParOf" srcId="{657ECAA3-EB7B-41B3-83BB-1FD03814DE2F}" destId="{FC8EEE80-4B37-47F9-B4C5-F881BF232638}" srcOrd="1" destOrd="0" presId="urn:microsoft.com/office/officeart/2018/2/layout/IconVerticalSolidList"/>
    <dgm:cxn modelId="{16242591-23C1-4358-8CE6-8AA74DB7AA83}" type="presParOf" srcId="{657ECAA3-EB7B-41B3-83BB-1FD03814DE2F}" destId="{A124749B-676A-4A86-A1BF-4DD48E0DF271}" srcOrd="2" destOrd="0" presId="urn:microsoft.com/office/officeart/2018/2/layout/IconVerticalSolidList"/>
    <dgm:cxn modelId="{CD315129-817C-4583-8F50-90E48723A4B2}" type="presParOf" srcId="{657ECAA3-EB7B-41B3-83BB-1FD03814DE2F}" destId="{9529D3F3-1AB9-44D2-B678-9D53F6A3B89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BFD4587-9584-4099-B910-0F5E82C990FA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33F00FA-BFBF-4E13-84ED-CE1F09BC8009}">
      <dgm:prSet/>
      <dgm:spPr/>
      <dgm:t>
        <a:bodyPr/>
        <a:lstStyle/>
        <a:p>
          <a:r>
            <a:rPr lang="en-US" b="0" dirty="0"/>
            <a:t>Simulated Annealing</a:t>
          </a:r>
          <a:r>
            <a:rPr lang="en-US" dirty="0"/>
            <a:t> is a </a:t>
          </a:r>
          <a:r>
            <a:rPr lang="en-US" b="0" dirty="0"/>
            <a:t>probabilistic optimization algorithm</a:t>
          </a:r>
          <a:r>
            <a:rPr lang="en-US" dirty="0"/>
            <a:t> inspired by the </a:t>
          </a:r>
          <a:r>
            <a:rPr lang="en-US" b="0" dirty="0"/>
            <a:t>annealing process in metallurgy</a:t>
          </a:r>
          <a:r>
            <a:rPr lang="en-US" dirty="0"/>
            <a:t>, where materials are slowly cooled to reach a low-energy, stable state.</a:t>
          </a:r>
        </a:p>
      </dgm:t>
    </dgm:pt>
    <dgm:pt modelId="{56756637-3DD2-41E9-82C2-9D6DB3B5E3F9}" type="parTrans" cxnId="{7D7F55D0-3E0E-4A76-9180-B43423344C6D}">
      <dgm:prSet/>
      <dgm:spPr/>
      <dgm:t>
        <a:bodyPr/>
        <a:lstStyle/>
        <a:p>
          <a:endParaRPr lang="en-US"/>
        </a:p>
      </dgm:t>
    </dgm:pt>
    <dgm:pt modelId="{6549144E-DA28-494C-AA41-F42137309C2B}" type="sibTrans" cxnId="{7D7F55D0-3E0E-4A76-9180-B43423344C6D}">
      <dgm:prSet/>
      <dgm:spPr/>
      <dgm:t>
        <a:bodyPr/>
        <a:lstStyle/>
        <a:p>
          <a:endParaRPr lang="en-US"/>
        </a:p>
      </dgm:t>
    </dgm:pt>
    <dgm:pt modelId="{85B4CAAB-7C43-4DB1-9663-E8ED004F825A}">
      <dgm:prSet/>
      <dgm:spPr/>
      <dgm:t>
        <a:bodyPr/>
        <a:lstStyle/>
        <a:p>
          <a:r>
            <a:rPr lang="en-US" b="0" dirty="0"/>
            <a:t>Accept</a:t>
          </a:r>
          <a:r>
            <a:rPr lang="en-US" dirty="0"/>
            <a:t> the new solution, if always accept but if accept with some probability: e</a:t>
          </a:r>
          <a:r>
            <a:rPr lang="en-US" baseline="30000" dirty="0"/>
            <a:t>-(new-old)/T</a:t>
          </a:r>
          <a:endParaRPr lang="en-US" dirty="0"/>
        </a:p>
      </dgm:t>
    </dgm:pt>
    <dgm:pt modelId="{56D79AC4-F5DA-4431-A20E-754D877BE2CE}" type="parTrans" cxnId="{6F23414F-0546-4EBA-AEA5-60197D891C21}">
      <dgm:prSet/>
      <dgm:spPr/>
      <dgm:t>
        <a:bodyPr/>
        <a:lstStyle/>
        <a:p>
          <a:endParaRPr lang="en-US"/>
        </a:p>
      </dgm:t>
    </dgm:pt>
    <dgm:pt modelId="{0A63ADEF-B5DD-42B3-83A9-530B59118035}" type="sibTrans" cxnId="{6F23414F-0546-4EBA-AEA5-60197D891C21}">
      <dgm:prSet/>
      <dgm:spPr/>
      <dgm:t>
        <a:bodyPr/>
        <a:lstStyle/>
        <a:p>
          <a:endParaRPr lang="en-US"/>
        </a:p>
      </dgm:t>
    </dgm:pt>
    <dgm:pt modelId="{E2C32096-12DF-4FCE-87AB-1EE82214F34C}">
      <dgm:prSet/>
      <dgm:spPr/>
      <dgm:t>
        <a:bodyPr/>
        <a:lstStyle/>
        <a:p>
          <a:r>
            <a:rPr lang="en-US" dirty="0"/>
            <a:t>Temperature is reduced after each step with cooling rate.</a:t>
          </a:r>
        </a:p>
      </dgm:t>
    </dgm:pt>
    <dgm:pt modelId="{2AD5897E-52DD-4078-A0C1-C4AA51DFC1ED}" type="parTrans" cxnId="{D48FB0B3-B11F-451C-A226-E1CBD5564890}">
      <dgm:prSet/>
      <dgm:spPr/>
      <dgm:t>
        <a:bodyPr/>
        <a:lstStyle/>
        <a:p>
          <a:endParaRPr lang="en-US"/>
        </a:p>
      </dgm:t>
    </dgm:pt>
    <dgm:pt modelId="{02C63F9D-290C-4764-829A-793DDE2E7757}" type="sibTrans" cxnId="{D48FB0B3-B11F-451C-A226-E1CBD5564890}">
      <dgm:prSet/>
      <dgm:spPr/>
      <dgm:t>
        <a:bodyPr/>
        <a:lstStyle/>
        <a:p>
          <a:endParaRPr lang="en-US"/>
        </a:p>
      </dgm:t>
    </dgm:pt>
    <dgm:pt modelId="{B7919708-5BFA-4217-886C-0406B5430CB4}">
      <dgm:prSet/>
      <dgm:spPr/>
      <dgm:t>
        <a:bodyPr/>
        <a:lstStyle/>
        <a:p>
          <a:r>
            <a:rPr lang="en-US" dirty="0"/>
            <a:t>temperature = </a:t>
          </a:r>
          <a:r>
            <a:rPr lang="en-US" dirty="0">
              <a:latin typeface="Trebuchet MS" panose="020B0603020202020204"/>
            </a:rPr>
            <a:t>1000</a:t>
          </a:r>
          <a:r>
            <a:rPr lang="en-US" dirty="0"/>
            <a:t>           </a:t>
          </a:r>
        </a:p>
      </dgm:t>
    </dgm:pt>
    <dgm:pt modelId="{4D28BAB2-2B3C-44CA-968E-348C7BE6A4A2}" type="parTrans" cxnId="{1AFFD8A2-3CA4-47D1-8CA2-E8287CF6EE0E}">
      <dgm:prSet/>
      <dgm:spPr/>
      <dgm:t>
        <a:bodyPr/>
        <a:lstStyle/>
        <a:p>
          <a:endParaRPr lang="en-US"/>
        </a:p>
      </dgm:t>
    </dgm:pt>
    <dgm:pt modelId="{DA9F618E-CD0F-4AC9-B4BF-E5EB025B4C5C}" type="sibTrans" cxnId="{1AFFD8A2-3CA4-47D1-8CA2-E8287CF6EE0E}">
      <dgm:prSet/>
      <dgm:spPr/>
      <dgm:t>
        <a:bodyPr/>
        <a:lstStyle/>
        <a:p>
          <a:endParaRPr lang="en-US"/>
        </a:p>
      </dgm:t>
    </dgm:pt>
    <dgm:pt modelId="{F00E3EE3-D431-456E-A0E6-49C4CA2FCE2D}">
      <dgm:prSet/>
      <dgm:spPr/>
      <dgm:t>
        <a:bodyPr/>
        <a:lstStyle/>
        <a:p>
          <a:r>
            <a:rPr lang="en-US" dirty="0" err="1"/>
            <a:t>cooling_rate</a:t>
          </a:r>
          <a:r>
            <a:rPr lang="en-US" dirty="0"/>
            <a:t> = </a:t>
          </a:r>
          <a:r>
            <a:rPr lang="en-US" dirty="0">
              <a:latin typeface="Trebuchet MS" panose="020B0603020202020204"/>
            </a:rPr>
            <a:t>0.995</a:t>
          </a:r>
          <a:endParaRPr lang="en-US" dirty="0"/>
        </a:p>
      </dgm:t>
    </dgm:pt>
    <dgm:pt modelId="{BAE628E5-F89C-4A09-8D51-3ACCA6F89A74}" type="parTrans" cxnId="{BD37202F-B87B-4FA7-BFF3-1921D3813CB0}">
      <dgm:prSet/>
      <dgm:spPr/>
      <dgm:t>
        <a:bodyPr/>
        <a:lstStyle/>
        <a:p>
          <a:endParaRPr lang="en-US"/>
        </a:p>
      </dgm:t>
    </dgm:pt>
    <dgm:pt modelId="{4F5412D2-5563-4077-87DB-CBBF24F028DB}" type="sibTrans" cxnId="{BD37202F-B87B-4FA7-BFF3-1921D3813CB0}">
      <dgm:prSet/>
      <dgm:spPr/>
      <dgm:t>
        <a:bodyPr/>
        <a:lstStyle/>
        <a:p>
          <a:endParaRPr lang="en-US"/>
        </a:p>
      </dgm:t>
    </dgm:pt>
    <dgm:pt modelId="{67C15978-75EC-4CF4-AAB0-03F9F0CCA77E}">
      <dgm:prSet/>
      <dgm:spPr/>
      <dgm:t>
        <a:bodyPr/>
        <a:lstStyle/>
        <a:p>
          <a:r>
            <a:rPr lang="en-US" dirty="0" err="1"/>
            <a:t>max_iterations</a:t>
          </a:r>
          <a:r>
            <a:rPr lang="en-US" dirty="0"/>
            <a:t> = 1000</a:t>
          </a:r>
        </a:p>
      </dgm:t>
    </dgm:pt>
    <dgm:pt modelId="{7514FBE5-28F8-488B-ABAD-AD16F49DCECC}" type="parTrans" cxnId="{018DC96E-15F5-44C5-9C99-FD9A62321296}">
      <dgm:prSet/>
      <dgm:spPr/>
      <dgm:t>
        <a:bodyPr/>
        <a:lstStyle/>
        <a:p>
          <a:endParaRPr lang="en-US"/>
        </a:p>
      </dgm:t>
    </dgm:pt>
    <dgm:pt modelId="{23B44E57-210A-432B-AF09-5E0D85DCF98C}" type="sibTrans" cxnId="{018DC96E-15F5-44C5-9C99-FD9A62321296}">
      <dgm:prSet/>
      <dgm:spPr/>
      <dgm:t>
        <a:bodyPr/>
        <a:lstStyle/>
        <a:p>
          <a:endParaRPr lang="en-US"/>
        </a:p>
      </dgm:t>
    </dgm:pt>
    <dgm:pt modelId="{CAECCD6A-5011-4F86-877C-510B115AD161}" type="pres">
      <dgm:prSet presAssocID="{4BFD4587-9584-4099-B910-0F5E82C990FA}" presName="linear" presStyleCnt="0">
        <dgm:presLayoutVars>
          <dgm:animLvl val="lvl"/>
          <dgm:resizeHandles val="exact"/>
        </dgm:presLayoutVars>
      </dgm:prSet>
      <dgm:spPr/>
    </dgm:pt>
    <dgm:pt modelId="{3A5C1C71-1C32-4F07-B1C5-DF1605E9869A}" type="pres">
      <dgm:prSet presAssocID="{A33F00FA-BFBF-4E13-84ED-CE1F09BC8009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D6744BE8-B4F9-45A6-A50D-05FDB7A716AF}" type="pres">
      <dgm:prSet presAssocID="{6549144E-DA28-494C-AA41-F42137309C2B}" presName="spacer" presStyleCnt="0"/>
      <dgm:spPr/>
    </dgm:pt>
    <dgm:pt modelId="{59CA1C3B-2B04-427D-8829-C01A473FD803}" type="pres">
      <dgm:prSet presAssocID="{85B4CAAB-7C43-4DB1-9663-E8ED004F825A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7FAD78F0-1014-44B9-B617-1E3E826F2EA0}" type="pres">
      <dgm:prSet presAssocID="{0A63ADEF-B5DD-42B3-83A9-530B59118035}" presName="spacer" presStyleCnt="0"/>
      <dgm:spPr/>
    </dgm:pt>
    <dgm:pt modelId="{7CBF0819-3713-48F4-A9CE-51A70FF17D8F}" type="pres">
      <dgm:prSet presAssocID="{E2C32096-12DF-4FCE-87AB-1EE82214F34C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B074B02D-DF9C-4E48-8DE4-532F15922CEE}" type="pres">
      <dgm:prSet presAssocID="{02C63F9D-290C-4764-829A-793DDE2E7757}" presName="spacer" presStyleCnt="0"/>
      <dgm:spPr/>
    </dgm:pt>
    <dgm:pt modelId="{D7CF65DF-5DCC-472B-A2F9-1F69D2E6DF38}" type="pres">
      <dgm:prSet presAssocID="{B7919708-5BFA-4217-886C-0406B5430CB4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EE31C8FE-4A84-4B6C-8B3A-808CAF13998C}" type="pres">
      <dgm:prSet presAssocID="{DA9F618E-CD0F-4AC9-B4BF-E5EB025B4C5C}" presName="spacer" presStyleCnt="0"/>
      <dgm:spPr/>
    </dgm:pt>
    <dgm:pt modelId="{F33E9FAF-3CA8-4542-9C23-1941451911E5}" type="pres">
      <dgm:prSet presAssocID="{F00E3EE3-D431-456E-A0E6-49C4CA2FCE2D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3C48266B-47AF-48F8-B326-00D3F9A4A366}" type="pres">
      <dgm:prSet presAssocID="{4F5412D2-5563-4077-87DB-CBBF24F028DB}" presName="spacer" presStyleCnt="0"/>
      <dgm:spPr/>
    </dgm:pt>
    <dgm:pt modelId="{D6B56C7B-6ED3-4087-9EAC-67369E99BD06}" type="pres">
      <dgm:prSet presAssocID="{67C15978-75EC-4CF4-AAB0-03F9F0CCA77E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BD37202F-B87B-4FA7-BFF3-1921D3813CB0}" srcId="{4BFD4587-9584-4099-B910-0F5E82C990FA}" destId="{F00E3EE3-D431-456E-A0E6-49C4CA2FCE2D}" srcOrd="4" destOrd="0" parTransId="{BAE628E5-F89C-4A09-8D51-3ACCA6F89A74}" sibTransId="{4F5412D2-5563-4077-87DB-CBBF24F028DB}"/>
    <dgm:cxn modelId="{6F23414F-0546-4EBA-AEA5-60197D891C21}" srcId="{4BFD4587-9584-4099-B910-0F5E82C990FA}" destId="{85B4CAAB-7C43-4DB1-9663-E8ED004F825A}" srcOrd="1" destOrd="0" parTransId="{56D79AC4-F5DA-4431-A20E-754D877BE2CE}" sibTransId="{0A63ADEF-B5DD-42B3-83A9-530B59118035}"/>
    <dgm:cxn modelId="{018DC96E-15F5-44C5-9C99-FD9A62321296}" srcId="{4BFD4587-9584-4099-B910-0F5E82C990FA}" destId="{67C15978-75EC-4CF4-AAB0-03F9F0CCA77E}" srcOrd="5" destOrd="0" parTransId="{7514FBE5-28F8-488B-ABAD-AD16F49DCECC}" sibTransId="{23B44E57-210A-432B-AF09-5E0D85DCF98C}"/>
    <dgm:cxn modelId="{E799436F-285D-4D97-BBD3-2B82E4D12CD8}" type="presOf" srcId="{B7919708-5BFA-4217-886C-0406B5430CB4}" destId="{D7CF65DF-5DCC-472B-A2F9-1F69D2E6DF38}" srcOrd="0" destOrd="0" presId="urn:microsoft.com/office/officeart/2005/8/layout/vList2"/>
    <dgm:cxn modelId="{4D312973-D41D-4B56-A98D-45F4F0F1FCAE}" type="presOf" srcId="{67C15978-75EC-4CF4-AAB0-03F9F0CCA77E}" destId="{D6B56C7B-6ED3-4087-9EAC-67369E99BD06}" srcOrd="0" destOrd="0" presId="urn:microsoft.com/office/officeart/2005/8/layout/vList2"/>
    <dgm:cxn modelId="{0702D896-0256-4FEF-92D9-14C59BACBFF9}" type="presOf" srcId="{E2C32096-12DF-4FCE-87AB-1EE82214F34C}" destId="{7CBF0819-3713-48F4-A9CE-51A70FF17D8F}" srcOrd="0" destOrd="0" presId="urn:microsoft.com/office/officeart/2005/8/layout/vList2"/>
    <dgm:cxn modelId="{C61A1C9F-EE44-4015-94B6-0C1DDB703B34}" type="presOf" srcId="{4BFD4587-9584-4099-B910-0F5E82C990FA}" destId="{CAECCD6A-5011-4F86-877C-510B115AD161}" srcOrd="0" destOrd="0" presId="urn:microsoft.com/office/officeart/2005/8/layout/vList2"/>
    <dgm:cxn modelId="{10F3D99F-3D88-484A-9560-0A7250A1F27B}" type="presOf" srcId="{F00E3EE3-D431-456E-A0E6-49C4CA2FCE2D}" destId="{F33E9FAF-3CA8-4542-9C23-1941451911E5}" srcOrd="0" destOrd="0" presId="urn:microsoft.com/office/officeart/2005/8/layout/vList2"/>
    <dgm:cxn modelId="{1AFFD8A2-3CA4-47D1-8CA2-E8287CF6EE0E}" srcId="{4BFD4587-9584-4099-B910-0F5E82C990FA}" destId="{B7919708-5BFA-4217-886C-0406B5430CB4}" srcOrd="3" destOrd="0" parTransId="{4D28BAB2-2B3C-44CA-968E-348C7BE6A4A2}" sibTransId="{DA9F618E-CD0F-4AC9-B4BF-E5EB025B4C5C}"/>
    <dgm:cxn modelId="{39598BAB-5B78-4121-8A30-0C2B921E159E}" type="presOf" srcId="{85B4CAAB-7C43-4DB1-9663-E8ED004F825A}" destId="{59CA1C3B-2B04-427D-8829-C01A473FD803}" srcOrd="0" destOrd="0" presId="urn:microsoft.com/office/officeart/2005/8/layout/vList2"/>
    <dgm:cxn modelId="{D48FB0B3-B11F-451C-A226-E1CBD5564890}" srcId="{4BFD4587-9584-4099-B910-0F5E82C990FA}" destId="{E2C32096-12DF-4FCE-87AB-1EE82214F34C}" srcOrd="2" destOrd="0" parTransId="{2AD5897E-52DD-4078-A0C1-C4AA51DFC1ED}" sibTransId="{02C63F9D-290C-4764-829A-793DDE2E7757}"/>
    <dgm:cxn modelId="{7D7F55D0-3E0E-4A76-9180-B43423344C6D}" srcId="{4BFD4587-9584-4099-B910-0F5E82C990FA}" destId="{A33F00FA-BFBF-4E13-84ED-CE1F09BC8009}" srcOrd="0" destOrd="0" parTransId="{56756637-3DD2-41E9-82C2-9D6DB3B5E3F9}" sibTransId="{6549144E-DA28-494C-AA41-F42137309C2B}"/>
    <dgm:cxn modelId="{46561BF7-0274-4F01-B393-85909A2B5D06}" type="presOf" srcId="{A33F00FA-BFBF-4E13-84ED-CE1F09BC8009}" destId="{3A5C1C71-1C32-4F07-B1C5-DF1605E9869A}" srcOrd="0" destOrd="0" presId="urn:microsoft.com/office/officeart/2005/8/layout/vList2"/>
    <dgm:cxn modelId="{1AE36009-1DBF-4996-BB8E-CEB457B75696}" type="presParOf" srcId="{CAECCD6A-5011-4F86-877C-510B115AD161}" destId="{3A5C1C71-1C32-4F07-B1C5-DF1605E9869A}" srcOrd="0" destOrd="0" presId="urn:microsoft.com/office/officeart/2005/8/layout/vList2"/>
    <dgm:cxn modelId="{F42284DE-7EAC-4321-BFAE-B82DDE77CBD8}" type="presParOf" srcId="{CAECCD6A-5011-4F86-877C-510B115AD161}" destId="{D6744BE8-B4F9-45A6-A50D-05FDB7A716AF}" srcOrd="1" destOrd="0" presId="urn:microsoft.com/office/officeart/2005/8/layout/vList2"/>
    <dgm:cxn modelId="{491C7104-4FDC-4CCF-A0DB-9D6517CF8306}" type="presParOf" srcId="{CAECCD6A-5011-4F86-877C-510B115AD161}" destId="{59CA1C3B-2B04-427D-8829-C01A473FD803}" srcOrd="2" destOrd="0" presId="urn:microsoft.com/office/officeart/2005/8/layout/vList2"/>
    <dgm:cxn modelId="{7D6736A5-3B58-4734-A841-8A4CFF3B92C7}" type="presParOf" srcId="{CAECCD6A-5011-4F86-877C-510B115AD161}" destId="{7FAD78F0-1014-44B9-B617-1E3E826F2EA0}" srcOrd="3" destOrd="0" presId="urn:microsoft.com/office/officeart/2005/8/layout/vList2"/>
    <dgm:cxn modelId="{5A076992-94A6-4188-BFC1-34AE6B984293}" type="presParOf" srcId="{CAECCD6A-5011-4F86-877C-510B115AD161}" destId="{7CBF0819-3713-48F4-A9CE-51A70FF17D8F}" srcOrd="4" destOrd="0" presId="urn:microsoft.com/office/officeart/2005/8/layout/vList2"/>
    <dgm:cxn modelId="{744B0466-1B3D-44DE-B239-4B875FEA6666}" type="presParOf" srcId="{CAECCD6A-5011-4F86-877C-510B115AD161}" destId="{B074B02D-DF9C-4E48-8DE4-532F15922CEE}" srcOrd="5" destOrd="0" presId="urn:microsoft.com/office/officeart/2005/8/layout/vList2"/>
    <dgm:cxn modelId="{3D06A34B-FD33-4978-A740-A09D41C48AF6}" type="presParOf" srcId="{CAECCD6A-5011-4F86-877C-510B115AD161}" destId="{D7CF65DF-5DCC-472B-A2F9-1F69D2E6DF38}" srcOrd="6" destOrd="0" presId="urn:microsoft.com/office/officeart/2005/8/layout/vList2"/>
    <dgm:cxn modelId="{561D0796-BF83-4323-BFC4-8BF1BF0708CB}" type="presParOf" srcId="{CAECCD6A-5011-4F86-877C-510B115AD161}" destId="{EE31C8FE-4A84-4B6C-8B3A-808CAF13998C}" srcOrd="7" destOrd="0" presId="urn:microsoft.com/office/officeart/2005/8/layout/vList2"/>
    <dgm:cxn modelId="{85E50FD9-D7A5-48CA-B7BD-538D417AE15E}" type="presParOf" srcId="{CAECCD6A-5011-4F86-877C-510B115AD161}" destId="{F33E9FAF-3CA8-4542-9C23-1941451911E5}" srcOrd="8" destOrd="0" presId="urn:microsoft.com/office/officeart/2005/8/layout/vList2"/>
    <dgm:cxn modelId="{E2D8FE3E-9B2D-4D06-8DA9-990C92A67C78}" type="presParOf" srcId="{CAECCD6A-5011-4F86-877C-510B115AD161}" destId="{3C48266B-47AF-48F8-B326-00D3F9A4A366}" srcOrd="9" destOrd="0" presId="urn:microsoft.com/office/officeart/2005/8/layout/vList2"/>
    <dgm:cxn modelId="{E8983F3D-ED5F-480C-A6B6-A481F7A0CA38}" type="presParOf" srcId="{CAECCD6A-5011-4F86-877C-510B115AD161}" destId="{D6B56C7B-6ED3-4087-9EAC-67369E99BD06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1D42FE3-2867-4C16-9B8D-A8685B849974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1E72B24-EF31-4E58-91D9-00D98D6EF17E}">
      <dgm:prSet/>
      <dgm:spPr/>
      <dgm:t>
        <a:bodyPr/>
        <a:lstStyle/>
        <a:p>
          <a:r>
            <a:rPr lang="en-US">
              <a:latin typeface="Arial"/>
              <a:cs typeface="Arial"/>
            </a:rPr>
            <a:t>Successfully generated different schedules for weekday (high frequency), Saturday (moderate), and Sunday (reduced service).</a:t>
          </a:r>
          <a:endParaRPr lang="en-US"/>
        </a:p>
      </dgm:t>
    </dgm:pt>
    <dgm:pt modelId="{62AFB033-0418-4B7B-B6FB-50B2935B038A}" type="parTrans" cxnId="{A5DA5727-9600-4C54-B656-C7CD505BC97F}">
      <dgm:prSet/>
      <dgm:spPr/>
      <dgm:t>
        <a:bodyPr/>
        <a:lstStyle/>
        <a:p>
          <a:endParaRPr lang="en-US"/>
        </a:p>
      </dgm:t>
    </dgm:pt>
    <dgm:pt modelId="{3F958ED1-CBE6-42A7-B9C2-0ED3E62B3EC0}" type="sibTrans" cxnId="{A5DA5727-9600-4C54-B656-C7CD505BC97F}">
      <dgm:prSet/>
      <dgm:spPr/>
      <dgm:t>
        <a:bodyPr/>
        <a:lstStyle/>
        <a:p>
          <a:endParaRPr lang="en-US"/>
        </a:p>
      </dgm:t>
    </dgm:pt>
    <dgm:pt modelId="{50EC5BEB-E8B8-49A9-93AB-AFFAF0C676B4}">
      <dgm:prSet phldr="0"/>
      <dgm:spPr/>
      <dgm:t>
        <a:bodyPr/>
        <a:lstStyle/>
        <a:p>
          <a:pPr rtl="0"/>
          <a:r>
            <a:rPr lang="en-US">
              <a:latin typeface="Arial"/>
              <a:cs typeface="Arial"/>
            </a:rPr>
            <a:t>Simulated Annealing achieved lower cost (24.9M) vs Hill Climbing (31.432M</a:t>
          </a:r>
          <a:r>
            <a:rPr lang="en-US">
              <a:latin typeface="Trebuchet MS"/>
              <a:cs typeface="Arial"/>
            </a:rPr>
            <a:t>).</a:t>
          </a:r>
          <a:endParaRPr lang="en-US">
            <a:latin typeface="Arial"/>
            <a:cs typeface="Arial"/>
          </a:endParaRPr>
        </a:p>
      </dgm:t>
    </dgm:pt>
    <dgm:pt modelId="{839923ED-F5A1-436F-94E6-596FE2641CA2}" type="parTrans" cxnId="{D55168B2-0571-400E-86ED-865F9AB60CD2}">
      <dgm:prSet/>
      <dgm:spPr/>
    </dgm:pt>
    <dgm:pt modelId="{7DF59F07-E598-4BE9-A022-2C5525A3DB3F}" type="sibTrans" cxnId="{D55168B2-0571-400E-86ED-865F9AB60CD2}">
      <dgm:prSet/>
      <dgm:spPr/>
    </dgm:pt>
    <dgm:pt modelId="{C59986F2-8CC4-4A68-ADC4-1B3015AD4703}">
      <dgm:prSet phldr="0"/>
      <dgm:spPr/>
      <dgm:t>
        <a:bodyPr/>
        <a:lstStyle/>
        <a:p>
          <a:r>
            <a:rPr lang="en-US">
              <a:latin typeface="Arial"/>
              <a:cs typeface="Arial"/>
            </a:rPr>
            <a:t>Created interactive </a:t>
          </a:r>
          <a:r>
            <a:rPr lang="en-US" err="1">
              <a:latin typeface="Arial"/>
              <a:cs typeface="Arial"/>
            </a:rPr>
            <a:t>Streamlit</a:t>
          </a:r>
          <a:r>
            <a:rPr lang="en-US">
              <a:latin typeface="Arial"/>
              <a:cs typeface="Arial"/>
            </a:rPr>
            <a:t> app with date-based schedule selection</a:t>
          </a:r>
          <a:endParaRPr lang="en-US"/>
        </a:p>
      </dgm:t>
    </dgm:pt>
    <dgm:pt modelId="{8B1EE6EB-830B-429B-B466-086D0DF9A741}" type="parTrans" cxnId="{6E963415-8F5B-46F9-B67F-6DA8EC6CE41B}">
      <dgm:prSet/>
      <dgm:spPr/>
    </dgm:pt>
    <dgm:pt modelId="{EE966762-3A6F-4AE2-A3C8-6A6BA75ECDA3}" type="sibTrans" cxnId="{6E963415-8F5B-46F9-B67F-6DA8EC6CE41B}">
      <dgm:prSet/>
      <dgm:spPr/>
    </dgm:pt>
    <dgm:pt modelId="{0B745A9E-65B0-4276-91E2-E469976073C9}" type="pres">
      <dgm:prSet presAssocID="{61D42FE3-2867-4C16-9B8D-A8685B849974}" presName="linear" presStyleCnt="0">
        <dgm:presLayoutVars>
          <dgm:animLvl val="lvl"/>
          <dgm:resizeHandles val="exact"/>
        </dgm:presLayoutVars>
      </dgm:prSet>
      <dgm:spPr/>
    </dgm:pt>
    <dgm:pt modelId="{F87E7BC9-C92B-4B57-A993-ADAF362A6149}" type="pres">
      <dgm:prSet presAssocID="{50EC5BEB-E8B8-49A9-93AB-AFFAF0C676B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52B1571-CC11-4696-9CCD-E6BDE9D99522}" type="pres">
      <dgm:prSet presAssocID="{7DF59F07-E598-4BE9-A022-2C5525A3DB3F}" presName="spacer" presStyleCnt="0"/>
      <dgm:spPr/>
    </dgm:pt>
    <dgm:pt modelId="{75E2D036-5750-4409-989C-B53D307ED1DE}" type="pres">
      <dgm:prSet presAssocID="{81E72B24-EF31-4E58-91D9-00D98D6EF17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758922E-319D-47A5-B92F-8FC0DEBAAD76}" type="pres">
      <dgm:prSet presAssocID="{3F958ED1-CBE6-42A7-B9C2-0ED3E62B3EC0}" presName="spacer" presStyleCnt="0"/>
      <dgm:spPr/>
    </dgm:pt>
    <dgm:pt modelId="{6EB65A60-0E65-4482-8A49-58A9345DAEB7}" type="pres">
      <dgm:prSet presAssocID="{C59986F2-8CC4-4A68-ADC4-1B3015AD470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E963415-8F5B-46F9-B67F-6DA8EC6CE41B}" srcId="{61D42FE3-2867-4C16-9B8D-A8685B849974}" destId="{C59986F2-8CC4-4A68-ADC4-1B3015AD4703}" srcOrd="2" destOrd="0" parTransId="{8B1EE6EB-830B-429B-B466-086D0DF9A741}" sibTransId="{EE966762-3A6F-4AE2-A3C8-6A6BA75ECDA3}"/>
    <dgm:cxn modelId="{56A75D1C-E1E7-4620-901E-B8DFC732E353}" type="presOf" srcId="{61D42FE3-2867-4C16-9B8D-A8685B849974}" destId="{0B745A9E-65B0-4276-91E2-E469976073C9}" srcOrd="0" destOrd="0" presId="urn:microsoft.com/office/officeart/2005/8/layout/vList2"/>
    <dgm:cxn modelId="{A5DA5727-9600-4C54-B656-C7CD505BC97F}" srcId="{61D42FE3-2867-4C16-9B8D-A8685B849974}" destId="{81E72B24-EF31-4E58-91D9-00D98D6EF17E}" srcOrd="1" destOrd="0" parTransId="{62AFB033-0418-4B7B-B6FB-50B2935B038A}" sibTransId="{3F958ED1-CBE6-42A7-B9C2-0ED3E62B3EC0}"/>
    <dgm:cxn modelId="{173F9A31-70F0-47D1-925E-C088E7F711A6}" type="presOf" srcId="{C59986F2-8CC4-4A68-ADC4-1B3015AD4703}" destId="{6EB65A60-0E65-4482-8A49-58A9345DAEB7}" srcOrd="0" destOrd="0" presId="urn:microsoft.com/office/officeart/2005/8/layout/vList2"/>
    <dgm:cxn modelId="{E430607D-91A2-4E0D-94F9-B362CF966EE4}" type="presOf" srcId="{50EC5BEB-E8B8-49A9-93AB-AFFAF0C676B4}" destId="{F87E7BC9-C92B-4B57-A993-ADAF362A6149}" srcOrd="0" destOrd="0" presId="urn:microsoft.com/office/officeart/2005/8/layout/vList2"/>
    <dgm:cxn modelId="{D55168B2-0571-400E-86ED-865F9AB60CD2}" srcId="{61D42FE3-2867-4C16-9B8D-A8685B849974}" destId="{50EC5BEB-E8B8-49A9-93AB-AFFAF0C676B4}" srcOrd="0" destOrd="0" parTransId="{839923ED-F5A1-436F-94E6-596FE2641CA2}" sibTransId="{7DF59F07-E598-4BE9-A022-2C5525A3DB3F}"/>
    <dgm:cxn modelId="{F5719CF1-23DF-460D-AC4A-434288FFB62C}" type="presOf" srcId="{81E72B24-EF31-4E58-91D9-00D98D6EF17E}" destId="{75E2D036-5750-4409-989C-B53D307ED1DE}" srcOrd="0" destOrd="0" presId="urn:microsoft.com/office/officeart/2005/8/layout/vList2"/>
    <dgm:cxn modelId="{F33A1310-C422-493D-BF47-BDCAB36F73FC}" type="presParOf" srcId="{0B745A9E-65B0-4276-91E2-E469976073C9}" destId="{F87E7BC9-C92B-4B57-A993-ADAF362A6149}" srcOrd="0" destOrd="0" presId="urn:microsoft.com/office/officeart/2005/8/layout/vList2"/>
    <dgm:cxn modelId="{D793A9FA-34CE-4C50-8DB3-36F4E0D97BB4}" type="presParOf" srcId="{0B745A9E-65B0-4276-91E2-E469976073C9}" destId="{752B1571-CC11-4696-9CCD-E6BDE9D99522}" srcOrd="1" destOrd="0" presId="urn:microsoft.com/office/officeart/2005/8/layout/vList2"/>
    <dgm:cxn modelId="{059CC41B-1DD7-41A7-B487-8D0DB57B731C}" type="presParOf" srcId="{0B745A9E-65B0-4276-91E2-E469976073C9}" destId="{75E2D036-5750-4409-989C-B53D307ED1DE}" srcOrd="2" destOrd="0" presId="urn:microsoft.com/office/officeart/2005/8/layout/vList2"/>
    <dgm:cxn modelId="{5822B6F2-20B6-42C1-ABF6-E08096BEA95E}" type="presParOf" srcId="{0B745A9E-65B0-4276-91E2-E469976073C9}" destId="{4758922E-319D-47A5-B92F-8FC0DEBAAD76}" srcOrd="3" destOrd="0" presId="urn:microsoft.com/office/officeart/2005/8/layout/vList2"/>
    <dgm:cxn modelId="{C7DFE807-82DA-43C4-BAAD-788821E8CB2C}" type="presParOf" srcId="{0B745A9E-65B0-4276-91E2-E469976073C9}" destId="{6EB65A60-0E65-4482-8A49-58A9345DAEB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CB9D619-BB86-48C3-82E2-FA7A58A57CB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FDC79BF-932F-4020-9525-A87DC6D3B1A6}">
      <dgm:prSet/>
      <dgm:spPr/>
      <dgm:t>
        <a:bodyPr/>
        <a:lstStyle/>
        <a:p>
          <a:r>
            <a:rPr lang="en-US" b="1" dirty="0"/>
            <a:t>We have demonstrated how local search can be used to solve a day-to-day nuisance every commuter experiences.</a:t>
          </a:r>
        </a:p>
      </dgm:t>
    </dgm:pt>
    <dgm:pt modelId="{B8708CA7-BDC1-4AAC-9969-5EF67291435C}" type="parTrans" cxnId="{7F066B09-6D19-4E85-931D-EC5608FE1EEC}">
      <dgm:prSet/>
      <dgm:spPr/>
      <dgm:t>
        <a:bodyPr/>
        <a:lstStyle/>
        <a:p>
          <a:endParaRPr lang="en-US"/>
        </a:p>
      </dgm:t>
    </dgm:pt>
    <dgm:pt modelId="{75375A64-490B-4A7F-B9C0-566CAE767635}" type="sibTrans" cxnId="{7F066B09-6D19-4E85-931D-EC5608FE1EEC}">
      <dgm:prSet/>
      <dgm:spPr/>
      <dgm:t>
        <a:bodyPr/>
        <a:lstStyle/>
        <a:p>
          <a:endParaRPr lang="en-US"/>
        </a:p>
      </dgm:t>
    </dgm:pt>
    <dgm:pt modelId="{E257BFF2-B284-4B7C-9B1A-1D4B3BA46E87}">
      <dgm:prSet/>
      <dgm:spPr/>
      <dgm:t>
        <a:bodyPr/>
        <a:lstStyle/>
        <a:p>
          <a:r>
            <a:rPr lang="en-US" b="1" dirty="0"/>
            <a:t>By integrating the detailed MBTA GTFS schedule data with MassDOT’s granular ridership statistics, this project builds a robust foundation to detect bottlenecks and devise an optimal schedule for trains.</a:t>
          </a:r>
        </a:p>
      </dgm:t>
    </dgm:pt>
    <dgm:pt modelId="{AC619B94-EE57-42C2-8130-0F005837694A}" type="parTrans" cxnId="{76587B1F-8E89-42E0-90B9-371E7E619E9A}">
      <dgm:prSet/>
      <dgm:spPr/>
      <dgm:t>
        <a:bodyPr/>
        <a:lstStyle/>
        <a:p>
          <a:endParaRPr lang="en-US"/>
        </a:p>
      </dgm:t>
    </dgm:pt>
    <dgm:pt modelId="{4C422C99-FEFF-4439-97FB-8201F457CC37}" type="sibTrans" cxnId="{76587B1F-8E89-42E0-90B9-371E7E619E9A}">
      <dgm:prSet/>
      <dgm:spPr/>
      <dgm:t>
        <a:bodyPr/>
        <a:lstStyle/>
        <a:p>
          <a:endParaRPr lang="en-US"/>
        </a:p>
      </dgm:t>
    </dgm:pt>
    <dgm:pt modelId="{3D81C763-E0F3-43C4-8CB3-E5667ACED3B6}">
      <dgm:prSet/>
      <dgm:spPr/>
      <dgm:t>
        <a:bodyPr/>
        <a:lstStyle/>
        <a:p>
          <a:r>
            <a:rPr lang="en-US" b="1" dirty="0"/>
            <a:t>Our project will minimize wait times, balance trolley flow, and enhance overall system efficiency. </a:t>
          </a:r>
        </a:p>
      </dgm:t>
    </dgm:pt>
    <dgm:pt modelId="{2AA5EFBE-7854-43CB-A31D-B04C0D688268}" type="parTrans" cxnId="{586D7BC1-9D73-42E4-8688-5E96A4220F9E}">
      <dgm:prSet/>
      <dgm:spPr/>
      <dgm:t>
        <a:bodyPr/>
        <a:lstStyle/>
        <a:p>
          <a:endParaRPr lang="en-US"/>
        </a:p>
      </dgm:t>
    </dgm:pt>
    <dgm:pt modelId="{2445D2E7-222A-4D53-9E24-6108F9601C76}" type="sibTrans" cxnId="{586D7BC1-9D73-42E4-8688-5E96A4220F9E}">
      <dgm:prSet/>
      <dgm:spPr/>
      <dgm:t>
        <a:bodyPr/>
        <a:lstStyle/>
        <a:p>
          <a:endParaRPr lang="en-US"/>
        </a:p>
      </dgm:t>
    </dgm:pt>
    <dgm:pt modelId="{5598181A-D10F-40B6-912F-762C10545EB2}">
      <dgm:prSet/>
      <dgm:spPr/>
      <dgm:t>
        <a:bodyPr/>
        <a:lstStyle/>
        <a:p>
          <a:r>
            <a:rPr lang="en-US" b="1" dirty="0"/>
            <a:t>Future work includes extending this application to </a:t>
          </a:r>
          <a:r>
            <a:rPr lang="en-US" b="1" dirty="0" err="1"/>
            <a:t>to</a:t>
          </a:r>
          <a:r>
            <a:rPr lang="en-US" b="1" dirty="0"/>
            <a:t> other lines and modes of transport and making this schedule more real time. More factors can be taken into account such as public holidays and special events(like a red sox game).</a:t>
          </a:r>
        </a:p>
      </dgm:t>
    </dgm:pt>
    <dgm:pt modelId="{0D1ED736-BE74-404D-B6F5-829F4819439E}" type="parTrans" cxnId="{77E936D9-79E1-46B5-A388-C554D2A70DA7}">
      <dgm:prSet/>
      <dgm:spPr/>
      <dgm:t>
        <a:bodyPr/>
        <a:lstStyle/>
        <a:p>
          <a:endParaRPr lang="en-US"/>
        </a:p>
      </dgm:t>
    </dgm:pt>
    <dgm:pt modelId="{904B8522-9D3F-475A-A15F-69F2AD42B92E}" type="sibTrans" cxnId="{77E936D9-79E1-46B5-A388-C554D2A70DA7}">
      <dgm:prSet/>
      <dgm:spPr/>
      <dgm:t>
        <a:bodyPr/>
        <a:lstStyle/>
        <a:p>
          <a:endParaRPr lang="en-US"/>
        </a:p>
      </dgm:t>
    </dgm:pt>
    <dgm:pt modelId="{765D9CDE-9DD6-4681-AE44-257E719E3F18}" type="pres">
      <dgm:prSet presAssocID="{7CB9D619-BB86-48C3-82E2-FA7A58A57CB5}" presName="root" presStyleCnt="0">
        <dgm:presLayoutVars>
          <dgm:dir/>
          <dgm:resizeHandles val="exact"/>
        </dgm:presLayoutVars>
      </dgm:prSet>
      <dgm:spPr/>
    </dgm:pt>
    <dgm:pt modelId="{E263137D-9A31-4391-9E00-6BB030389BE0}" type="pres">
      <dgm:prSet presAssocID="{5FDC79BF-932F-4020-9525-A87DC6D3B1A6}" presName="compNode" presStyleCnt="0"/>
      <dgm:spPr/>
    </dgm:pt>
    <dgm:pt modelId="{AE392581-1000-4A3A-980F-B543811BFBD5}" type="pres">
      <dgm:prSet presAssocID="{5FDC79BF-932F-4020-9525-A87DC6D3B1A6}" presName="bgRect" presStyleLbl="bgShp" presStyleIdx="0" presStyleCnt="4"/>
      <dgm:spPr/>
    </dgm:pt>
    <dgm:pt modelId="{E91B8F46-AFB1-4E6E-A941-A71B8649DC3F}" type="pres">
      <dgm:prSet presAssocID="{5FDC79BF-932F-4020-9525-A87DC6D3B1A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 Car"/>
        </a:ext>
      </dgm:extLst>
    </dgm:pt>
    <dgm:pt modelId="{213656A9-021A-4C79-A988-6058F791D2A9}" type="pres">
      <dgm:prSet presAssocID="{5FDC79BF-932F-4020-9525-A87DC6D3B1A6}" presName="spaceRect" presStyleCnt="0"/>
      <dgm:spPr/>
    </dgm:pt>
    <dgm:pt modelId="{2DC1660C-5731-4CC9-B334-624B8C7388AE}" type="pres">
      <dgm:prSet presAssocID="{5FDC79BF-932F-4020-9525-A87DC6D3B1A6}" presName="parTx" presStyleLbl="revTx" presStyleIdx="0" presStyleCnt="4">
        <dgm:presLayoutVars>
          <dgm:chMax val="0"/>
          <dgm:chPref val="0"/>
        </dgm:presLayoutVars>
      </dgm:prSet>
      <dgm:spPr/>
    </dgm:pt>
    <dgm:pt modelId="{BB993AE5-F5B1-4F72-92E3-EA788C78F08F}" type="pres">
      <dgm:prSet presAssocID="{75375A64-490B-4A7F-B9C0-566CAE767635}" presName="sibTrans" presStyleCnt="0"/>
      <dgm:spPr/>
    </dgm:pt>
    <dgm:pt modelId="{272B3C68-22D3-46D5-AEB5-D0CFE5229251}" type="pres">
      <dgm:prSet presAssocID="{E257BFF2-B284-4B7C-9B1A-1D4B3BA46E87}" presName="compNode" presStyleCnt="0"/>
      <dgm:spPr/>
    </dgm:pt>
    <dgm:pt modelId="{90AB8857-9D3F-43FC-A13D-DD8385B713FB}" type="pres">
      <dgm:prSet presAssocID="{E257BFF2-B284-4B7C-9B1A-1D4B3BA46E87}" presName="bgRect" presStyleLbl="bgShp" presStyleIdx="1" presStyleCnt="4"/>
      <dgm:spPr/>
    </dgm:pt>
    <dgm:pt modelId="{8ADD021B-9EB7-4D24-9359-805D5937509F}" type="pres">
      <dgm:prSet presAssocID="{E257BFF2-B284-4B7C-9B1A-1D4B3BA46E8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FB37AC35-BACD-4F06-8F1B-CB3EDF05BB26}" type="pres">
      <dgm:prSet presAssocID="{E257BFF2-B284-4B7C-9B1A-1D4B3BA46E87}" presName="spaceRect" presStyleCnt="0"/>
      <dgm:spPr/>
    </dgm:pt>
    <dgm:pt modelId="{13D804CD-5219-460C-92C3-C4160ED8B4D5}" type="pres">
      <dgm:prSet presAssocID="{E257BFF2-B284-4B7C-9B1A-1D4B3BA46E87}" presName="parTx" presStyleLbl="revTx" presStyleIdx="1" presStyleCnt="4">
        <dgm:presLayoutVars>
          <dgm:chMax val="0"/>
          <dgm:chPref val="0"/>
        </dgm:presLayoutVars>
      </dgm:prSet>
      <dgm:spPr/>
    </dgm:pt>
    <dgm:pt modelId="{A0F00D83-7563-4C26-8B81-284A658CCE74}" type="pres">
      <dgm:prSet presAssocID="{4C422C99-FEFF-4439-97FB-8201F457CC37}" presName="sibTrans" presStyleCnt="0"/>
      <dgm:spPr/>
    </dgm:pt>
    <dgm:pt modelId="{F471A6D1-F7F9-496A-B05A-401E20BC8310}" type="pres">
      <dgm:prSet presAssocID="{3D81C763-E0F3-43C4-8CB3-E5667ACED3B6}" presName="compNode" presStyleCnt="0"/>
      <dgm:spPr/>
    </dgm:pt>
    <dgm:pt modelId="{72FF7200-88DD-4F91-81C4-4225299F04A8}" type="pres">
      <dgm:prSet presAssocID="{3D81C763-E0F3-43C4-8CB3-E5667ACED3B6}" presName="bgRect" presStyleLbl="bgShp" presStyleIdx="2" presStyleCnt="4"/>
      <dgm:spPr/>
    </dgm:pt>
    <dgm:pt modelId="{E3920C7E-9E5C-414E-BA5D-FCC271EF3E09}" type="pres">
      <dgm:prSet presAssocID="{3D81C763-E0F3-43C4-8CB3-E5667ACED3B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 trolley"/>
        </a:ext>
      </dgm:extLst>
    </dgm:pt>
    <dgm:pt modelId="{09B963D0-1000-42AB-AB0C-02A83BE7E312}" type="pres">
      <dgm:prSet presAssocID="{3D81C763-E0F3-43C4-8CB3-E5667ACED3B6}" presName="spaceRect" presStyleCnt="0"/>
      <dgm:spPr/>
    </dgm:pt>
    <dgm:pt modelId="{E84AF52E-3BD6-4611-92EC-A908BC1FFEEF}" type="pres">
      <dgm:prSet presAssocID="{3D81C763-E0F3-43C4-8CB3-E5667ACED3B6}" presName="parTx" presStyleLbl="revTx" presStyleIdx="2" presStyleCnt="4">
        <dgm:presLayoutVars>
          <dgm:chMax val="0"/>
          <dgm:chPref val="0"/>
        </dgm:presLayoutVars>
      </dgm:prSet>
      <dgm:spPr/>
    </dgm:pt>
    <dgm:pt modelId="{AF9A13D4-A534-41A1-9C53-C39B23CD8CBB}" type="pres">
      <dgm:prSet presAssocID="{2445D2E7-222A-4D53-9E24-6108F9601C76}" presName="sibTrans" presStyleCnt="0"/>
      <dgm:spPr/>
    </dgm:pt>
    <dgm:pt modelId="{AAB84FC5-1021-482E-A68D-9674069D7598}" type="pres">
      <dgm:prSet presAssocID="{5598181A-D10F-40B6-912F-762C10545EB2}" presName="compNode" presStyleCnt="0"/>
      <dgm:spPr/>
    </dgm:pt>
    <dgm:pt modelId="{D56A8680-9CFB-47B5-ABD5-A12A86F38B7E}" type="pres">
      <dgm:prSet presAssocID="{5598181A-D10F-40B6-912F-762C10545EB2}" presName="bgRect" presStyleLbl="bgShp" presStyleIdx="3" presStyleCnt="4"/>
      <dgm:spPr/>
    </dgm:pt>
    <dgm:pt modelId="{FA085D05-758C-4565-8C5D-DA33965C14E2}" type="pres">
      <dgm:prSet presAssocID="{5598181A-D10F-40B6-912F-762C10545EB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28BAFDF1-7FCF-4DE8-9B49-5211AF9F87AF}" type="pres">
      <dgm:prSet presAssocID="{5598181A-D10F-40B6-912F-762C10545EB2}" presName="spaceRect" presStyleCnt="0"/>
      <dgm:spPr/>
    </dgm:pt>
    <dgm:pt modelId="{BBB3DC26-3B90-4E43-AB90-7CEA8969B734}" type="pres">
      <dgm:prSet presAssocID="{5598181A-D10F-40B6-912F-762C10545EB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F066B09-6D19-4E85-931D-EC5608FE1EEC}" srcId="{7CB9D619-BB86-48C3-82E2-FA7A58A57CB5}" destId="{5FDC79BF-932F-4020-9525-A87DC6D3B1A6}" srcOrd="0" destOrd="0" parTransId="{B8708CA7-BDC1-4AAC-9969-5EF67291435C}" sibTransId="{75375A64-490B-4A7F-B9C0-566CAE767635}"/>
    <dgm:cxn modelId="{76587B1F-8E89-42E0-90B9-371E7E619E9A}" srcId="{7CB9D619-BB86-48C3-82E2-FA7A58A57CB5}" destId="{E257BFF2-B284-4B7C-9B1A-1D4B3BA46E87}" srcOrd="1" destOrd="0" parTransId="{AC619B94-EE57-42C2-8130-0F005837694A}" sibTransId="{4C422C99-FEFF-4439-97FB-8201F457CC37}"/>
    <dgm:cxn modelId="{36E87634-1503-45C7-A034-D1ADBB322507}" type="presOf" srcId="{E257BFF2-B284-4B7C-9B1A-1D4B3BA46E87}" destId="{13D804CD-5219-460C-92C3-C4160ED8B4D5}" srcOrd="0" destOrd="0" presId="urn:microsoft.com/office/officeart/2018/2/layout/IconVerticalSolidList"/>
    <dgm:cxn modelId="{1B307739-10A9-475A-BEF6-407B7146F94B}" type="presOf" srcId="{7CB9D619-BB86-48C3-82E2-FA7A58A57CB5}" destId="{765D9CDE-9DD6-4681-AE44-257E719E3F18}" srcOrd="0" destOrd="0" presId="urn:microsoft.com/office/officeart/2018/2/layout/IconVerticalSolidList"/>
    <dgm:cxn modelId="{AD6B6E69-9AED-4CB1-BDEF-E8204A25E0AD}" type="presOf" srcId="{3D81C763-E0F3-43C4-8CB3-E5667ACED3B6}" destId="{E84AF52E-3BD6-4611-92EC-A908BC1FFEEF}" srcOrd="0" destOrd="0" presId="urn:microsoft.com/office/officeart/2018/2/layout/IconVerticalSolidList"/>
    <dgm:cxn modelId="{9EEF6B81-0FAD-443B-8883-11567A358EEF}" type="presOf" srcId="{5598181A-D10F-40B6-912F-762C10545EB2}" destId="{BBB3DC26-3B90-4E43-AB90-7CEA8969B734}" srcOrd="0" destOrd="0" presId="urn:microsoft.com/office/officeart/2018/2/layout/IconVerticalSolidList"/>
    <dgm:cxn modelId="{586D7BC1-9D73-42E4-8688-5E96A4220F9E}" srcId="{7CB9D619-BB86-48C3-82E2-FA7A58A57CB5}" destId="{3D81C763-E0F3-43C4-8CB3-E5667ACED3B6}" srcOrd="2" destOrd="0" parTransId="{2AA5EFBE-7854-43CB-A31D-B04C0D688268}" sibTransId="{2445D2E7-222A-4D53-9E24-6108F9601C76}"/>
    <dgm:cxn modelId="{22F786D1-32E9-4633-8D6B-F99F3543E77B}" type="presOf" srcId="{5FDC79BF-932F-4020-9525-A87DC6D3B1A6}" destId="{2DC1660C-5731-4CC9-B334-624B8C7388AE}" srcOrd="0" destOrd="0" presId="urn:microsoft.com/office/officeart/2018/2/layout/IconVerticalSolidList"/>
    <dgm:cxn modelId="{77E936D9-79E1-46B5-A388-C554D2A70DA7}" srcId="{7CB9D619-BB86-48C3-82E2-FA7A58A57CB5}" destId="{5598181A-D10F-40B6-912F-762C10545EB2}" srcOrd="3" destOrd="0" parTransId="{0D1ED736-BE74-404D-B6F5-829F4819439E}" sibTransId="{904B8522-9D3F-475A-A15F-69F2AD42B92E}"/>
    <dgm:cxn modelId="{24D2E05D-CC07-43B2-B21E-F0917285C0AF}" type="presParOf" srcId="{765D9CDE-9DD6-4681-AE44-257E719E3F18}" destId="{E263137D-9A31-4391-9E00-6BB030389BE0}" srcOrd="0" destOrd="0" presId="urn:microsoft.com/office/officeart/2018/2/layout/IconVerticalSolidList"/>
    <dgm:cxn modelId="{06B03AA2-A55A-475F-9BB2-D7DED0BD1BD6}" type="presParOf" srcId="{E263137D-9A31-4391-9E00-6BB030389BE0}" destId="{AE392581-1000-4A3A-980F-B543811BFBD5}" srcOrd="0" destOrd="0" presId="urn:microsoft.com/office/officeart/2018/2/layout/IconVerticalSolidList"/>
    <dgm:cxn modelId="{D3895EFF-7002-4578-9E42-DD008E7CE32B}" type="presParOf" srcId="{E263137D-9A31-4391-9E00-6BB030389BE0}" destId="{E91B8F46-AFB1-4E6E-A941-A71B8649DC3F}" srcOrd="1" destOrd="0" presId="urn:microsoft.com/office/officeart/2018/2/layout/IconVerticalSolidList"/>
    <dgm:cxn modelId="{173D4864-3748-4DBB-99D7-FEC35BC72CBD}" type="presParOf" srcId="{E263137D-9A31-4391-9E00-6BB030389BE0}" destId="{213656A9-021A-4C79-A988-6058F791D2A9}" srcOrd="2" destOrd="0" presId="urn:microsoft.com/office/officeart/2018/2/layout/IconVerticalSolidList"/>
    <dgm:cxn modelId="{A2FB8EFA-D072-41CE-B983-FA1D5D04D892}" type="presParOf" srcId="{E263137D-9A31-4391-9E00-6BB030389BE0}" destId="{2DC1660C-5731-4CC9-B334-624B8C7388AE}" srcOrd="3" destOrd="0" presId="urn:microsoft.com/office/officeart/2018/2/layout/IconVerticalSolidList"/>
    <dgm:cxn modelId="{46AEFD90-B352-415E-A798-950E270E08FE}" type="presParOf" srcId="{765D9CDE-9DD6-4681-AE44-257E719E3F18}" destId="{BB993AE5-F5B1-4F72-92E3-EA788C78F08F}" srcOrd="1" destOrd="0" presId="urn:microsoft.com/office/officeart/2018/2/layout/IconVerticalSolidList"/>
    <dgm:cxn modelId="{56DF2FF1-FBEC-47D4-8864-23493CF0F28F}" type="presParOf" srcId="{765D9CDE-9DD6-4681-AE44-257E719E3F18}" destId="{272B3C68-22D3-46D5-AEB5-D0CFE5229251}" srcOrd="2" destOrd="0" presId="urn:microsoft.com/office/officeart/2018/2/layout/IconVerticalSolidList"/>
    <dgm:cxn modelId="{B32ED5FC-CEB0-4E45-8CAF-51413986A6D6}" type="presParOf" srcId="{272B3C68-22D3-46D5-AEB5-D0CFE5229251}" destId="{90AB8857-9D3F-43FC-A13D-DD8385B713FB}" srcOrd="0" destOrd="0" presId="urn:microsoft.com/office/officeart/2018/2/layout/IconVerticalSolidList"/>
    <dgm:cxn modelId="{5B00DED4-44EB-4B1A-9FF0-074E36D98D73}" type="presParOf" srcId="{272B3C68-22D3-46D5-AEB5-D0CFE5229251}" destId="{8ADD021B-9EB7-4D24-9359-805D5937509F}" srcOrd="1" destOrd="0" presId="urn:microsoft.com/office/officeart/2018/2/layout/IconVerticalSolidList"/>
    <dgm:cxn modelId="{8FF7EC0F-85CB-4EF3-B2BA-BECBF226A533}" type="presParOf" srcId="{272B3C68-22D3-46D5-AEB5-D0CFE5229251}" destId="{FB37AC35-BACD-4F06-8F1B-CB3EDF05BB26}" srcOrd="2" destOrd="0" presId="urn:microsoft.com/office/officeart/2018/2/layout/IconVerticalSolidList"/>
    <dgm:cxn modelId="{F008A106-3742-4ECA-BE11-EFB038238095}" type="presParOf" srcId="{272B3C68-22D3-46D5-AEB5-D0CFE5229251}" destId="{13D804CD-5219-460C-92C3-C4160ED8B4D5}" srcOrd="3" destOrd="0" presId="urn:microsoft.com/office/officeart/2018/2/layout/IconVerticalSolidList"/>
    <dgm:cxn modelId="{E3247131-125D-4BF3-B7AA-A337BC15D6BE}" type="presParOf" srcId="{765D9CDE-9DD6-4681-AE44-257E719E3F18}" destId="{A0F00D83-7563-4C26-8B81-284A658CCE74}" srcOrd="3" destOrd="0" presId="urn:microsoft.com/office/officeart/2018/2/layout/IconVerticalSolidList"/>
    <dgm:cxn modelId="{2590A214-E503-42A7-ACE3-07A191C09D03}" type="presParOf" srcId="{765D9CDE-9DD6-4681-AE44-257E719E3F18}" destId="{F471A6D1-F7F9-496A-B05A-401E20BC8310}" srcOrd="4" destOrd="0" presId="urn:microsoft.com/office/officeart/2018/2/layout/IconVerticalSolidList"/>
    <dgm:cxn modelId="{9AF84698-BA37-46B7-AFDB-95A850A2077C}" type="presParOf" srcId="{F471A6D1-F7F9-496A-B05A-401E20BC8310}" destId="{72FF7200-88DD-4F91-81C4-4225299F04A8}" srcOrd="0" destOrd="0" presId="urn:microsoft.com/office/officeart/2018/2/layout/IconVerticalSolidList"/>
    <dgm:cxn modelId="{1E418565-BEAB-4EBB-AFC3-979756A137A8}" type="presParOf" srcId="{F471A6D1-F7F9-496A-B05A-401E20BC8310}" destId="{E3920C7E-9E5C-414E-BA5D-FCC271EF3E09}" srcOrd="1" destOrd="0" presId="urn:microsoft.com/office/officeart/2018/2/layout/IconVerticalSolidList"/>
    <dgm:cxn modelId="{63187C3B-CF86-4DD1-B6B0-502F911C8025}" type="presParOf" srcId="{F471A6D1-F7F9-496A-B05A-401E20BC8310}" destId="{09B963D0-1000-42AB-AB0C-02A83BE7E312}" srcOrd="2" destOrd="0" presId="urn:microsoft.com/office/officeart/2018/2/layout/IconVerticalSolidList"/>
    <dgm:cxn modelId="{CC27E83F-76F7-493F-9A08-5A7CB43DB8C9}" type="presParOf" srcId="{F471A6D1-F7F9-496A-B05A-401E20BC8310}" destId="{E84AF52E-3BD6-4611-92EC-A908BC1FFEEF}" srcOrd="3" destOrd="0" presId="urn:microsoft.com/office/officeart/2018/2/layout/IconVerticalSolidList"/>
    <dgm:cxn modelId="{C4F69776-B294-48E5-83F7-447CEF0E2584}" type="presParOf" srcId="{765D9CDE-9DD6-4681-AE44-257E719E3F18}" destId="{AF9A13D4-A534-41A1-9C53-C39B23CD8CBB}" srcOrd="5" destOrd="0" presId="urn:microsoft.com/office/officeart/2018/2/layout/IconVerticalSolidList"/>
    <dgm:cxn modelId="{023C97EC-FCD4-4C4F-8A7E-C3A13454348D}" type="presParOf" srcId="{765D9CDE-9DD6-4681-AE44-257E719E3F18}" destId="{AAB84FC5-1021-482E-A68D-9674069D7598}" srcOrd="6" destOrd="0" presId="urn:microsoft.com/office/officeart/2018/2/layout/IconVerticalSolidList"/>
    <dgm:cxn modelId="{773EB53F-DC61-4C8A-B2D3-21A120810080}" type="presParOf" srcId="{AAB84FC5-1021-482E-A68D-9674069D7598}" destId="{D56A8680-9CFB-47B5-ABD5-A12A86F38B7E}" srcOrd="0" destOrd="0" presId="urn:microsoft.com/office/officeart/2018/2/layout/IconVerticalSolidList"/>
    <dgm:cxn modelId="{53AB3828-CBF5-4703-843B-AC930327CFD0}" type="presParOf" srcId="{AAB84FC5-1021-482E-A68D-9674069D7598}" destId="{FA085D05-758C-4565-8C5D-DA33965C14E2}" srcOrd="1" destOrd="0" presId="urn:microsoft.com/office/officeart/2018/2/layout/IconVerticalSolidList"/>
    <dgm:cxn modelId="{A6C7BC59-0816-46F5-ABCA-2C85AFF459CD}" type="presParOf" srcId="{AAB84FC5-1021-482E-A68D-9674069D7598}" destId="{28BAFDF1-7FCF-4DE8-9B49-5211AF9F87AF}" srcOrd="2" destOrd="0" presId="urn:microsoft.com/office/officeart/2018/2/layout/IconVerticalSolidList"/>
    <dgm:cxn modelId="{7F45B264-BCFE-425E-AAD4-D45C51BE8E17}" type="presParOf" srcId="{AAB84FC5-1021-482E-A68D-9674069D7598}" destId="{BBB3DC26-3B90-4E43-AB90-7CEA8969B73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CC7490-709F-4ACB-AF01-901C2C99A8E6}">
      <dsp:nvSpPr>
        <dsp:cNvPr id="0" name=""/>
        <dsp:cNvSpPr/>
      </dsp:nvSpPr>
      <dsp:spPr>
        <a:xfrm>
          <a:off x="0" y="2066"/>
          <a:ext cx="6628804" cy="10474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787A5F-029A-4B37-9562-F0081D33E570}">
      <dsp:nvSpPr>
        <dsp:cNvPr id="0" name=""/>
        <dsp:cNvSpPr/>
      </dsp:nvSpPr>
      <dsp:spPr>
        <a:xfrm>
          <a:off x="316857" y="237745"/>
          <a:ext cx="576104" cy="5761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EE5222-A765-475D-88AB-8C1B7FC9B86B}">
      <dsp:nvSpPr>
        <dsp:cNvPr id="0" name=""/>
        <dsp:cNvSpPr/>
      </dsp:nvSpPr>
      <dsp:spPr>
        <a:xfrm>
          <a:off x="1209819" y="2066"/>
          <a:ext cx="5418984" cy="1047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56" tIns="110856" rIns="110856" bIns="110856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Public transports are extensively used in big American cities, particularly in Boston and its suburbs, for daily commutes. </a:t>
          </a:r>
        </a:p>
      </dsp:txBody>
      <dsp:txXfrm>
        <a:off x="1209819" y="2066"/>
        <a:ext cx="5418984" cy="1047462"/>
      </dsp:txXfrm>
    </dsp:sp>
    <dsp:sp modelId="{2FCF85C6-2480-40F6-BBD5-96DE2029A2D1}">
      <dsp:nvSpPr>
        <dsp:cNvPr id="0" name=""/>
        <dsp:cNvSpPr/>
      </dsp:nvSpPr>
      <dsp:spPr>
        <a:xfrm>
          <a:off x="0" y="1311395"/>
          <a:ext cx="6628804" cy="10474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8017C5-2744-49FB-BC83-DE91BB2617E4}">
      <dsp:nvSpPr>
        <dsp:cNvPr id="0" name=""/>
        <dsp:cNvSpPr/>
      </dsp:nvSpPr>
      <dsp:spPr>
        <a:xfrm>
          <a:off x="316857" y="1547074"/>
          <a:ext cx="576104" cy="5761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73D00C-49A2-4634-86DC-461DA8C87278}">
      <dsp:nvSpPr>
        <dsp:cNvPr id="0" name=""/>
        <dsp:cNvSpPr/>
      </dsp:nvSpPr>
      <dsp:spPr>
        <a:xfrm>
          <a:off x="1209819" y="1311395"/>
          <a:ext cx="5418984" cy="1047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56" tIns="110856" rIns="110856" bIns="110856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Riders frequently experience unpredictable waits, standbys, and delays, while the MBTA struggles to add more trolleys.</a:t>
          </a:r>
        </a:p>
      </dsp:txBody>
      <dsp:txXfrm>
        <a:off x="1209819" y="1311395"/>
        <a:ext cx="5418984" cy="1047462"/>
      </dsp:txXfrm>
    </dsp:sp>
    <dsp:sp modelId="{82A9D429-911A-4790-9112-1A332769A5CC}">
      <dsp:nvSpPr>
        <dsp:cNvPr id="0" name=""/>
        <dsp:cNvSpPr/>
      </dsp:nvSpPr>
      <dsp:spPr>
        <a:xfrm>
          <a:off x="0" y="2620723"/>
          <a:ext cx="6628804" cy="10474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8F8A25-F9E4-426F-A888-240DF108F518}">
      <dsp:nvSpPr>
        <dsp:cNvPr id="0" name=""/>
        <dsp:cNvSpPr/>
      </dsp:nvSpPr>
      <dsp:spPr>
        <a:xfrm>
          <a:off x="316857" y="2856402"/>
          <a:ext cx="576104" cy="5761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9B549A-FC31-4389-9413-AE900B1B8961}">
      <dsp:nvSpPr>
        <dsp:cNvPr id="0" name=""/>
        <dsp:cNvSpPr/>
      </dsp:nvSpPr>
      <dsp:spPr>
        <a:xfrm>
          <a:off x="1209819" y="2620723"/>
          <a:ext cx="5418984" cy="1047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56" tIns="110856" rIns="110856" bIns="110856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Our project aims to understand passenger movement using the MBTA and identify patterns and passenger flow at different time and dates of the week.</a:t>
          </a:r>
        </a:p>
      </dsp:txBody>
      <dsp:txXfrm>
        <a:off x="1209819" y="2620723"/>
        <a:ext cx="5418984" cy="1047462"/>
      </dsp:txXfrm>
    </dsp:sp>
    <dsp:sp modelId="{3EB3D4A9-5B93-42A3-8AC8-1109964BFA22}">
      <dsp:nvSpPr>
        <dsp:cNvPr id="0" name=""/>
        <dsp:cNvSpPr/>
      </dsp:nvSpPr>
      <dsp:spPr>
        <a:xfrm>
          <a:off x="0" y="3930051"/>
          <a:ext cx="6628804" cy="10474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F24477-4BB9-4658-B792-27B45E390E28}">
      <dsp:nvSpPr>
        <dsp:cNvPr id="0" name=""/>
        <dsp:cNvSpPr/>
      </dsp:nvSpPr>
      <dsp:spPr>
        <a:xfrm>
          <a:off x="316857" y="4165730"/>
          <a:ext cx="576104" cy="5761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EF31D4-7339-44EE-9042-2317B00921FE}">
      <dsp:nvSpPr>
        <dsp:cNvPr id="0" name=""/>
        <dsp:cNvSpPr/>
      </dsp:nvSpPr>
      <dsp:spPr>
        <a:xfrm>
          <a:off x="1209819" y="3930051"/>
          <a:ext cx="5418984" cy="1047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56" tIns="110856" rIns="110856" bIns="110856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We aim to propose an optimal schedule for trains through the MBTA orange line, to prevent delays while keeping a higher frequency in busier times to cater to the larger demand.</a:t>
          </a:r>
        </a:p>
      </dsp:txBody>
      <dsp:txXfrm>
        <a:off x="1209819" y="3930051"/>
        <a:ext cx="5418984" cy="10474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65FB51-9F63-4985-9ECF-F683E40D7458}">
      <dsp:nvSpPr>
        <dsp:cNvPr id="0" name=""/>
        <dsp:cNvSpPr/>
      </dsp:nvSpPr>
      <dsp:spPr>
        <a:xfrm>
          <a:off x="0" y="0"/>
          <a:ext cx="859666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AEBADB-C32B-4E47-B061-6059A7E4CCF4}">
      <dsp:nvSpPr>
        <dsp:cNvPr id="0" name=""/>
        <dsp:cNvSpPr/>
      </dsp:nvSpPr>
      <dsp:spPr>
        <a:xfrm>
          <a:off x="0" y="0"/>
          <a:ext cx="8596668" cy="485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Python </a:t>
          </a:r>
          <a:r>
            <a:rPr lang="en-US" sz="2300" kern="1200" dirty="0">
              <a:latin typeface="Trebuchet MS" panose="020B0603020202020204"/>
            </a:rPr>
            <a:t>3.11+</a:t>
          </a:r>
          <a:r>
            <a:rPr lang="en-US" sz="2300" kern="1200" dirty="0"/>
            <a:t> including libraries:</a:t>
          </a:r>
        </a:p>
      </dsp:txBody>
      <dsp:txXfrm>
        <a:off x="0" y="0"/>
        <a:ext cx="8596668" cy="485096"/>
      </dsp:txXfrm>
    </dsp:sp>
    <dsp:sp modelId="{80DB89F7-91ED-4206-88BA-C36A1CDBD217}">
      <dsp:nvSpPr>
        <dsp:cNvPr id="0" name=""/>
        <dsp:cNvSpPr/>
      </dsp:nvSpPr>
      <dsp:spPr>
        <a:xfrm>
          <a:off x="0" y="485096"/>
          <a:ext cx="859666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EF19A6-5652-4087-BD59-2B06F4AC1C3B}">
      <dsp:nvSpPr>
        <dsp:cNvPr id="0" name=""/>
        <dsp:cNvSpPr/>
      </dsp:nvSpPr>
      <dsp:spPr>
        <a:xfrm>
          <a:off x="0" y="485096"/>
          <a:ext cx="8596668" cy="485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pandas</a:t>
          </a:r>
        </a:p>
      </dsp:txBody>
      <dsp:txXfrm>
        <a:off x="0" y="485096"/>
        <a:ext cx="8596668" cy="485096"/>
      </dsp:txXfrm>
    </dsp:sp>
    <dsp:sp modelId="{F2A3522C-6EE6-44E9-8D47-54C3D01ED46F}">
      <dsp:nvSpPr>
        <dsp:cNvPr id="0" name=""/>
        <dsp:cNvSpPr/>
      </dsp:nvSpPr>
      <dsp:spPr>
        <a:xfrm>
          <a:off x="0" y="970193"/>
          <a:ext cx="859666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9E1B77-EDB9-432A-B532-A4939FD96E00}">
      <dsp:nvSpPr>
        <dsp:cNvPr id="0" name=""/>
        <dsp:cNvSpPr/>
      </dsp:nvSpPr>
      <dsp:spPr>
        <a:xfrm>
          <a:off x="0" y="970193"/>
          <a:ext cx="8596668" cy="485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numpy</a:t>
          </a:r>
        </a:p>
      </dsp:txBody>
      <dsp:txXfrm>
        <a:off x="0" y="970193"/>
        <a:ext cx="8596668" cy="485096"/>
      </dsp:txXfrm>
    </dsp:sp>
    <dsp:sp modelId="{76ED67DF-A8EC-4609-A9DA-54D70F7EF938}">
      <dsp:nvSpPr>
        <dsp:cNvPr id="0" name=""/>
        <dsp:cNvSpPr/>
      </dsp:nvSpPr>
      <dsp:spPr>
        <a:xfrm>
          <a:off x="0" y="1455289"/>
          <a:ext cx="859666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F792AF-4B6D-4899-B8D3-649D02DA7454}">
      <dsp:nvSpPr>
        <dsp:cNvPr id="0" name=""/>
        <dsp:cNvSpPr/>
      </dsp:nvSpPr>
      <dsp:spPr>
        <a:xfrm>
          <a:off x="0" y="1455289"/>
          <a:ext cx="8596668" cy="485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scikit-learn</a:t>
          </a:r>
        </a:p>
      </dsp:txBody>
      <dsp:txXfrm>
        <a:off x="0" y="1455289"/>
        <a:ext cx="8596668" cy="485096"/>
      </dsp:txXfrm>
    </dsp:sp>
    <dsp:sp modelId="{F76709F4-9664-413A-B7E1-4A069D4B2930}">
      <dsp:nvSpPr>
        <dsp:cNvPr id="0" name=""/>
        <dsp:cNvSpPr/>
      </dsp:nvSpPr>
      <dsp:spPr>
        <a:xfrm>
          <a:off x="0" y="1940386"/>
          <a:ext cx="859666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6DB90B-38BD-491C-A90E-C7AC01C95886}">
      <dsp:nvSpPr>
        <dsp:cNvPr id="0" name=""/>
        <dsp:cNvSpPr/>
      </dsp:nvSpPr>
      <dsp:spPr>
        <a:xfrm>
          <a:off x="0" y="1940386"/>
          <a:ext cx="8596668" cy="485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matplotlib</a:t>
          </a:r>
        </a:p>
      </dsp:txBody>
      <dsp:txXfrm>
        <a:off x="0" y="1940386"/>
        <a:ext cx="8596668" cy="485096"/>
      </dsp:txXfrm>
    </dsp:sp>
    <dsp:sp modelId="{98E42926-0A54-4E4F-ACFC-9C80E350F3DA}">
      <dsp:nvSpPr>
        <dsp:cNvPr id="0" name=""/>
        <dsp:cNvSpPr/>
      </dsp:nvSpPr>
      <dsp:spPr>
        <a:xfrm>
          <a:off x="0" y="2425483"/>
          <a:ext cx="859666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D44EDC-DC12-4038-BD70-3A3A77C30F5D}">
      <dsp:nvSpPr>
        <dsp:cNvPr id="0" name=""/>
        <dsp:cNvSpPr/>
      </dsp:nvSpPr>
      <dsp:spPr>
        <a:xfrm>
          <a:off x="0" y="2425483"/>
          <a:ext cx="8596668" cy="485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seaborn</a:t>
          </a:r>
        </a:p>
      </dsp:txBody>
      <dsp:txXfrm>
        <a:off x="0" y="2425483"/>
        <a:ext cx="8596668" cy="485096"/>
      </dsp:txXfrm>
    </dsp:sp>
    <dsp:sp modelId="{780DEE30-7ACA-4778-9459-68D5FA2B8F6C}">
      <dsp:nvSpPr>
        <dsp:cNvPr id="0" name=""/>
        <dsp:cNvSpPr/>
      </dsp:nvSpPr>
      <dsp:spPr>
        <a:xfrm>
          <a:off x="0" y="2910579"/>
          <a:ext cx="859666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1ADAAB-723B-4E5D-8200-B52CC2BF9CDC}">
      <dsp:nvSpPr>
        <dsp:cNvPr id="0" name=""/>
        <dsp:cNvSpPr/>
      </dsp:nvSpPr>
      <dsp:spPr>
        <a:xfrm>
          <a:off x="0" y="2910579"/>
          <a:ext cx="8596668" cy="485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gtfs</a:t>
          </a:r>
          <a:r>
            <a:rPr lang="en-US" sz="2300" kern="1200" dirty="0"/>
            <a:t>-kit</a:t>
          </a:r>
        </a:p>
      </dsp:txBody>
      <dsp:txXfrm>
        <a:off x="0" y="2910579"/>
        <a:ext cx="8596668" cy="485096"/>
      </dsp:txXfrm>
    </dsp:sp>
    <dsp:sp modelId="{513D5FA1-09FD-4F9A-BBF5-9E77A4607B2A}">
      <dsp:nvSpPr>
        <dsp:cNvPr id="0" name=""/>
        <dsp:cNvSpPr/>
      </dsp:nvSpPr>
      <dsp:spPr>
        <a:xfrm>
          <a:off x="0" y="3395676"/>
          <a:ext cx="859666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A11731-8AB4-4BE5-9FA1-702BC50E972B}">
      <dsp:nvSpPr>
        <dsp:cNvPr id="0" name=""/>
        <dsp:cNvSpPr/>
      </dsp:nvSpPr>
      <dsp:spPr>
        <a:xfrm>
          <a:off x="0" y="3395676"/>
          <a:ext cx="8596668" cy="485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streamlit</a:t>
          </a:r>
        </a:p>
      </dsp:txBody>
      <dsp:txXfrm>
        <a:off x="0" y="3395676"/>
        <a:ext cx="8596668" cy="4850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321BE8-E9FA-4C6A-BDD5-B536487B2092}">
      <dsp:nvSpPr>
        <dsp:cNvPr id="0" name=""/>
        <dsp:cNvSpPr/>
      </dsp:nvSpPr>
      <dsp:spPr>
        <a:xfrm>
          <a:off x="0" y="607"/>
          <a:ext cx="6628804" cy="14223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A55C8D-CACC-4F92-9047-11DF46C0E103}">
      <dsp:nvSpPr>
        <dsp:cNvPr id="0" name=""/>
        <dsp:cNvSpPr/>
      </dsp:nvSpPr>
      <dsp:spPr>
        <a:xfrm>
          <a:off x="430272" y="320645"/>
          <a:ext cx="782314" cy="7823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E7ADE8-B8C9-43C8-A751-F1CFF1AB8454}">
      <dsp:nvSpPr>
        <dsp:cNvPr id="0" name=""/>
        <dsp:cNvSpPr/>
      </dsp:nvSpPr>
      <dsp:spPr>
        <a:xfrm>
          <a:off x="1642860" y="607"/>
          <a:ext cx="4985943" cy="1422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536" tIns="150536" rIns="150536" bIns="150536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We broke down this problem to a local search that aims to minimize the cost function we formulated.</a:t>
          </a:r>
        </a:p>
      </dsp:txBody>
      <dsp:txXfrm>
        <a:off x="1642860" y="607"/>
        <a:ext cx="4985943" cy="1422390"/>
      </dsp:txXfrm>
    </dsp:sp>
    <dsp:sp modelId="{7AA90909-569B-43CC-A809-CF13B0142F91}">
      <dsp:nvSpPr>
        <dsp:cNvPr id="0" name=""/>
        <dsp:cNvSpPr/>
      </dsp:nvSpPr>
      <dsp:spPr>
        <a:xfrm>
          <a:off x="0" y="1778595"/>
          <a:ext cx="6628804" cy="14223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6CC0D1-A116-4ABB-A37B-765974BBDAB7}">
      <dsp:nvSpPr>
        <dsp:cNvPr id="0" name=""/>
        <dsp:cNvSpPr/>
      </dsp:nvSpPr>
      <dsp:spPr>
        <a:xfrm>
          <a:off x="430272" y="2098633"/>
          <a:ext cx="782314" cy="7823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4C641-E00C-418E-83A6-589095E1F71C}">
      <dsp:nvSpPr>
        <dsp:cNvPr id="0" name=""/>
        <dsp:cNvSpPr/>
      </dsp:nvSpPr>
      <dsp:spPr>
        <a:xfrm>
          <a:off x="1642860" y="1778595"/>
          <a:ext cx="4985943" cy="1422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536" tIns="150536" rIns="150536" bIns="150536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To solve this optimization problem, we have used hill climbing and simulated annealing to aim to find the optimal schedule.</a:t>
          </a:r>
        </a:p>
      </dsp:txBody>
      <dsp:txXfrm>
        <a:off x="1642860" y="1778595"/>
        <a:ext cx="4985943" cy="1422390"/>
      </dsp:txXfrm>
    </dsp:sp>
    <dsp:sp modelId="{E8A01A59-6243-4FF6-882B-C6C406ADDF81}">
      <dsp:nvSpPr>
        <dsp:cNvPr id="0" name=""/>
        <dsp:cNvSpPr/>
      </dsp:nvSpPr>
      <dsp:spPr>
        <a:xfrm>
          <a:off x="0" y="3556583"/>
          <a:ext cx="6628804" cy="14223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97D918-B24D-4BCC-AF57-7C35231F66CA}">
      <dsp:nvSpPr>
        <dsp:cNvPr id="0" name=""/>
        <dsp:cNvSpPr/>
      </dsp:nvSpPr>
      <dsp:spPr>
        <a:xfrm>
          <a:off x="430272" y="3876620"/>
          <a:ext cx="782314" cy="7823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9FA4F-5205-4372-8539-BBF000F14057}">
      <dsp:nvSpPr>
        <dsp:cNvPr id="0" name=""/>
        <dsp:cNvSpPr/>
      </dsp:nvSpPr>
      <dsp:spPr>
        <a:xfrm>
          <a:off x="1642860" y="3556583"/>
          <a:ext cx="4985943" cy="1422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536" tIns="150536" rIns="150536" bIns="150536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Optimal schedules were computed separately for weekdays, Saturdays and Sundays. </a:t>
          </a:r>
        </a:p>
      </dsp:txBody>
      <dsp:txXfrm>
        <a:off x="1642860" y="3556583"/>
        <a:ext cx="4985943" cy="14223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D6F95A-7BB4-4E12-931B-E73F80465000}">
      <dsp:nvSpPr>
        <dsp:cNvPr id="0" name=""/>
        <dsp:cNvSpPr/>
      </dsp:nvSpPr>
      <dsp:spPr>
        <a:xfrm>
          <a:off x="0" y="1610"/>
          <a:ext cx="6628804" cy="6863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EA39E0-96D1-4602-A153-261BA2647F8A}">
      <dsp:nvSpPr>
        <dsp:cNvPr id="0" name=""/>
        <dsp:cNvSpPr/>
      </dsp:nvSpPr>
      <dsp:spPr>
        <a:xfrm>
          <a:off x="207634" y="156049"/>
          <a:ext cx="377516" cy="3775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10ECCD-A7E8-4D4A-A1AE-C0CD44F6ADC4}">
      <dsp:nvSpPr>
        <dsp:cNvPr id="0" name=""/>
        <dsp:cNvSpPr/>
      </dsp:nvSpPr>
      <dsp:spPr>
        <a:xfrm>
          <a:off x="792785" y="1610"/>
          <a:ext cx="5836018" cy="686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43" tIns="72643" rIns="72643" bIns="726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Pick one random time slot.</a:t>
          </a:r>
        </a:p>
      </dsp:txBody>
      <dsp:txXfrm>
        <a:off x="792785" y="1610"/>
        <a:ext cx="5836018" cy="686394"/>
      </dsp:txXfrm>
    </dsp:sp>
    <dsp:sp modelId="{DC0A4493-EB74-42CB-B9EB-F0B8CCC3F56C}">
      <dsp:nvSpPr>
        <dsp:cNvPr id="0" name=""/>
        <dsp:cNvSpPr/>
      </dsp:nvSpPr>
      <dsp:spPr>
        <a:xfrm>
          <a:off x="0" y="859603"/>
          <a:ext cx="6628804" cy="6863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3E1346-7EAC-4ECF-9E52-570792623B8F}">
      <dsp:nvSpPr>
        <dsp:cNvPr id="0" name=""/>
        <dsp:cNvSpPr/>
      </dsp:nvSpPr>
      <dsp:spPr>
        <a:xfrm>
          <a:off x="207634" y="1014042"/>
          <a:ext cx="377516" cy="3775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93E15-DF1E-48E1-8C1E-5C4E7176AA3C}">
      <dsp:nvSpPr>
        <dsp:cNvPr id="0" name=""/>
        <dsp:cNvSpPr/>
      </dsp:nvSpPr>
      <dsp:spPr>
        <a:xfrm>
          <a:off x="792785" y="859603"/>
          <a:ext cx="2982961" cy="686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43" tIns="72643" rIns="72643" bIns="726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Try a small change:</a:t>
          </a:r>
        </a:p>
      </dsp:txBody>
      <dsp:txXfrm>
        <a:off x="792785" y="859603"/>
        <a:ext cx="2982961" cy="686394"/>
      </dsp:txXfrm>
    </dsp:sp>
    <dsp:sp modelId="{2371537D-5AE7-4D0E-9766-55884C60B811}">
      <dsp:nvSpPr>
        <dsp:cNvPr id="0" name=""/>
        <dsp:cNvSpPr/>
      </dsp:nvSpPr>
      <dsp:spPr>
        <a:xfrm>
          <a:off x="3775747" y="859603"/>
          <a:ext cx="2853056" cy="686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43" tIns="72643" rIns="72643" bIns="7264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Increase or decrease the number of trains by 1.</a:t>
          </a:r>
          <a:endParaRPr lang="en-US" sz="1800" b="1" kern="1200" dirty="0"/>
        </a:p>
      </dsp:txBody>
      <dsp:txXfrm>
        <a:off x="3775747" y="859603"/>
        <a:ext cx="2853056" cy="686394"/>
      </dsp:txXfrm>
    </dsp:sp>
    <dsp:sp modelId="{AFFFBF5A-CCF6-4309-B158-D3D2F0828E26}">
      <dsp:nvSpPr>
        <dsp:cNvPr id="0" name=""/>
        <dsp:cNvSpPr/>
      </dsp:nvSpPr>
      <dsp:spPr>
        <a:xfrm>
          <a:off x="0" y="1717596"/>
          <a:ext cx="6628804" cy="6863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6E1EC4-1FEA-4AD5-B66F-666A124A21D7}">
      <dsp:nvSpPr>
        <dsp:cNvPr id="0" name=""/>
        <dsp:cNvSpPr/>
      </dsp:nvSpPr>
      <dsp:spPr>
        <a:xfrm>
          <a:off x="207634" y="1872035"/>
          <a:ext cx="377516" cy="3775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6C3D45-3D22-47BF-A9CA-1D41A5B96C21}">
      <dsp:nvSpPr>
        <dsp:cNvPr id="0" name=""/>
        <dsp:cNvSpPr/>
      </dsp:nvSpPr>
      <dsp:spPr>
        <a:xfrm>
          <a:off x="792785" y="1717596"/>
          <a:ext cx="5836018" cy="686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43" tIns="72643" rIns="72643" bIns="726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Evaluate the new cost.</a:t>
          </a:r>
        </a:p>
      </dsp:txBody>
      <dsp:txXfrm>
        <a:off x="792785" y="1717596"/>
        <a:ext cx="5836018" cy="686394"/>
      </dsp:txXfrm>
    </dsp:sp>
    <dsp:sp modelId="{B559A958-59CF-4FCA-968B-9E2D12DAA35E}">
      <dsp:nvSpPr>
        <dsp:cNvPr id="0" name=""/>
        <dsp:cNvSpPr/>
      </dsp:nvSpPr>
      <dsp:spPr>
        <a:xfrm>
          <a:off x="0" y="2575589"/>
          <a:ext cx="6628804" cy="6863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BEC1F4-A845-4570-815D-24AC496A40AE}">
      <dsp:nvSpPr>
        <dsp:cNvPr id="0" name=""/>
        <dsp:cNvSpPr/>
      </dsp:nvSpPr>
      <dsp:spPr>
        <a:xfrm>
          <a:off x="207634" y="2730028"/>
          <a:ext cx="377516" cy="3775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7F1E0E-C76A-4DD3-B31C-71C18E09128D}">
      <dsp:nvSpPr>
        <dsp:cNvPr id="0" name=""/>
        <dsp:cNvSpPr/>
      </dsp:nvSpPr>
      <dsp:spPr>
        <a:xfrm>
          <a:off x="792785" y="2575589"/>
          <a:ext cx="5836018" cy="686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43" tIns="72643" rIns="72643" bIns="726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If the new cost is lower, accept the change.</a:t>
          </a:r>
        </a:p>
      </dsp:txBody>
      <dsp:txXfrm>
        <a:off x="792785" y="2575589"/>
        <a:ext cx="5836018" cy="686394"/>
      </dsp:txXfrm>
    </dsp:sp>
    <dsp:sp modelId="{46729E2C-4EDB-4C00-999B-F1B633B11243}">
      <dsp:nvSpPr>
        <dsp:cNvPr id="0" name=""/>
        <dsp:cNvSpPr/>
      </dsp:nvSpPr>
      <dsp:spPr>
        <a:xfrm>
          <a:off x="0" y="3433582"/>
          <a:ext cx="6628804" cy="6863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91AF38-FFA1-4FC1-9FC8-B9E26F62F283}">
      <dsp:nvSpPr>
        <dsp:cNvPr id="0" name=""/>
        <dsp:cNvSpPr/>
      </dsp:nvSpPr>
      <dsp:spPr>
        <a:xfrm>
          <a:off x="207634" y="3588021"/>
          <a:ext cx="377516" cy="37751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09225D-4620-45DD-9A65-CC17F64784BA}">
      <dsp:nvSpPr>
        <dsp:cNvPr id="0" name=""/>
        <dsp:cNvSpPr/>
      </dsp:nvSpPr>
      <dsp:spPr>
        <a:xfrm>
          <a:off x="792785" y="3433582"/>
          <a:ext cx="5836018" cy="686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43" tIns="72643" rIns="72643" bIns="726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If the new cost is higher, revert to the previous train count.</a:t>
          </a:r>
        </a:p>
      </dsp:txBody>
      <dsp:txXfrm>
        <a:off x="792785" y="3433582"/>
        <a:ext cx="5836018" cy="686394"/>
      </dsp:txXfrm>
    </dsp:sp>
    <dsp:sp modelId="{9BEDCF16-2F57-4345-A8FE-BF780077A798}">
      <dsp:nvSpPr>
        <dsp:cNvPr id="0" name=""/>
        <dsp:cNvSpPr/>
      </dsp:nvSpPr>
      <dsp:spPr>
        <a:xfrm>
          <a:off x="0" y="4291575"/>
          <a:ext cx="6628804" cy="6863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8EEE80-4B37-47F9-B4C5-F881BF232638}">
      <dsp:nvSpPr>
        <dsp:cNvPr id="0" name=""/>
        <dsp:cNvSpPr/>
      </dsp:nvSpPr>
      <dsp:spPr>
        <a:xfrm>
          <a:off x="207634" y="4446014"/>
          <a:ext cx="377516" cy="37751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29D3F3-1AB9-44D2-B678-9D53F6A3B892}">
      <dsp:nvSpPr>
        <dsp:cNvPr id="0" name=""/>
        <dsp:cNvSpPr/>
      </dsp:nvSpPr>
      <dsp:spPr>
        <a:xfrm>
          <a:off x="792785" y="4291575"/>
          <a:ext cx="5836018" cy="686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43" tIns="72643" rIns="72643" bIns="726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We have done this for 1000 iterations.</a:t>
          </a:r>
        </a:p>
      </dsp:txBody>
      <dsp:txXfrm>
        <a:off x="792785" y="4291575"/>
        <a:ext cx="5836018" cy="6863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5C1C71-1C32-4F07-B1C5-DF1605E9869A}">
      <dsp:nvSpPr>
        <dsp:cNvPr id="0" name=""/>
        <dsp:cNvSpPr/>
      </dsp:nvSpPr>
      <dsp:spPr>
        <a:xfrm>
          <a:off x="0" y="12540"/>
          <a:ext cx="6628804" cy="78975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Simulated Annealing</a:t>
          </a:r>
          <a:r>
            <a:rPr lang="en-US" sz="1500" kern="1200" dirty="0"/>
            <a:t> is a </a:t>
          </a:r>
          <a:r>
            <a:rPr lang="en-US" sz="1500" b="0" kern="1200" dirty="0"/>
            <a:t>probabilistic optimization algorithm</a:t>
          </a:r>
          <a:r>
            <a:rPr lang="en-US" sz="1500" kern="1200" dirty="0"/>
            <a:t> inspired by the </a:t>
          </a:r>
          <a:r>
            <a:rPr lang="en-US" sz="1500" b="0" kern="1200" dirty="0"/>
            <a:t>annealing process in metallurgy</a:t>
          </a:r>
          <a:r>
            <a:rPr lang="en-US" sz="1500" kern="1200" dirty="0"/>
            <a:t>, where materials are slowly cooled to reach a low-energy, stable state.</a:t>
          </a:r>
        </a:p>
      </dsp:txBody>
      <dsp:txXfrm>
        <a:off x="38552" y="51092"/>
        <a:ext cx="6551700" cy="712646"/>
      </dsp:txXfrm>
    </dsp:sp>
    <dsp:sp modelId="{59CA1C3B-2B04-427D-8829-C01A473FD803}">
      <dsp:nvSpPr>
        <dsp:cNvPr id="0" name=""/>
        <dsp:cNvSpPr/>
      </dsp:nvSpPr>
      <dsp:spPr>
        <a:xfrm>
          <a:off x="0" y="845490"/>
          <a:ext cx="6628804" cy="789750"/>
        </a:xfrm>
        <a:prstGeom prst="roundRect">
          <a:avLst/>
        </a:prstGeom>
        <a:gradFill rotWithShape="0">
          <a:gsLst>
            <a:gs pos="0">
              <a:schemeClr val="accent2">
                <a:hueOff val="7808"/>
                <a:satOff val="-5375"/>
                <a:lumOff val="-1373"/>
                <a:alphaOff val="0"/>
                <a:tint val="96000"/>
                <a:lumMod val="100000"/>
              </a:schemeClr>
            </a:gs>
            <a:gs pos="78000">
              <a:schemeClr val="accent2">
                <a:hueOff val="7808"/>
                <a:satOff val="-5375"/>
                <a:lumOff val="-1373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Accept</a:t>
          </a:r>
          <a:r>
            <a:rPr lang="en-US" sz="1500" kern="1200" dirty="0"/>
            <a:t> the new solution, if always accept but if accept with some probability: e</a:t>
          </a:r>
          <a:r>
            <a:rPr lang="en-US" sz="1500" kern="1200" baseline="30000" dirty="0"/>
            <a:t>-(new-old)/T</a:t>
          </a:r>
          <a:endParaRPr lang="en-US" sz="1500" kern="1200" dirty="0"/>
        </a:p>
      </dsp:txBody>
      <dsp:txXfrm>
        <a:off x="38552" y="884042"/>
        <a:ext cx="6551700" cy="712646"/>
      </dsp:txXfrm>
    </dsp:sp>
    <dsp:sp modelId="{7CBF0819-3713-48F4-A9CE-51A70FF17D8F}">
      <dsp:nvSpPr>
        <dsp:cNvPr id="0" name=""/>
        <dsp:cNvSpPr/>
      </dsp:nvSpPr>
      <dsp:spPr>
        <a:xfrm>
          <a:off x="0" y="1678440"/>
          <a:ext cx="6628804" cy="789750"/>
        </a:xfrm>
        <a:prstGeom prst="roundRect">
          <a:avLst/>
        </a:prstGeom>
        <a:gradFill rotWithShape="0">
          <a:gsLst>
            <a:gs pos="0">
              <a:schemeClr val="accent2">
                <a:hueOff val="15615"/>
                <a:satOff val="-10750"/>
                <a:lumOff val="-2745"/>
                <a:alphaOff val="0"/>
                <a:tint val="96000"/>
                <a:lumMod val="100000"/>
              </a:schemeClr>
            </a:gs>
            <a:gs pos="78000">
              <a:schemeClr val="accent2">
                <a:hueOff val="15615"/>
                <a:satOff val="-10750"/>
                <a:lumOff val="-2745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Temperature is reduced after each step with cooling rate.</a:t>
          </a:r>
        </a:p>
      </dsp:txBody>
      <dsp:txXfrm>
        <a:off x="38552" y="1716992"/>
        <a:ext cx="6551700" cy="712646"/>
      </dsp:txXfrm>
    </dsp:sp>
    <dsp:sp modelId="{D7CF65DF-5DCC-472B-A2F9-1F69D2E6DF38}">
      <dsp:nvSpPr>
        <dsp:cNvPr id="0" name=""/>
        <dsp:cNvSpPr/>
      </dsp:nvSpPr>
      <dsp:spPr>
        <a:xfrm>
          <a:off x="0" y="2511390"/>
          <a:ext cx="6628804" cy="789750"/>
        </a:xfrm>
        <a:prstGeom prst="roundRect">
          <a:avLst/>
        </a:prstGeom>
        <a:gradFill rotWithShape="0">
          <a:gsLst>
            <a:gs pos="0">
              <a:schemeClr val="accent2">
                <a:hueOff val="23423"/>
                <a:satOff val="-16126"/>
                <a:lumOff val="-4118"/>
                <a:alphaOff val="0"/>
                <a:tint val="96000"/>
                <a:lumMod val="100000"/>
              </a:schemeClr>
            </a:gs>
            <a:gs pos="78000">
              <a:schemeClr val="accent2">
                <a:hueOff val="23423"/>
                <a:satOff val="-16126"/>
                <a:lumOff val="-4118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temperature = </a:t>
          </a:r>
          <a:r>
            <a:rPr lang="en-US" sz="1500" kern="1200" dirty="0">
              <a:latin typeface="Trebuchet MS" panose="020B0603020202020204"/>
            </a:rPr>
            <a:t>1000</a:t>
          </a:r>
          <a:r>
            <a:rPr lang="en-US" sz="1500" kern="1200" dirty="0"/>
            <a:t>           </a:t>
          </a:r>
        </a:p>
      </dsp:txBody>
      <dsp:txXfrm>
        <a:off x="38552" y="2549942"/>
        <a:ext cx="6551700" cy="712646"/>
      </dsp:txXfrm>
    </dsp:sp>
    <dsp:sp modelId="{F33E9FAF-3CA8-4542-9C23-1941451911E5}">
      <dsp:nvSpPr>
        <dsp:cNvPr id="0" name=""/>
        <dsp:cNvSpPr/>
      </dsp:nvSpPr>
      <dsp:spPr>
        <a:xfrm>
          <a:off x="0" y="3344340"/>
          <a:ext cx="6628804" cy="789750"/>
        </a:xfrm>
        <a:prstGeom prst="roundRect">
          <a:avLst/>
        </a:prstGeom>
        <a:gradFill rotWithShape="0">
          <a:gsLst>
            <a:gs pos="0">
              <a:schemeClr val="accent2">
                <a:hueOff val="31230"/>
                <a:satOff val="-21501"/>
                <a:lumOff val="-5490"/>
                <a:alphaOff val="0"/>
                <a:tint val="96000"/>
                <a:lumMod val="100000"/>
              </a:schemeClr>
            </a:gs>
            <a:gs pos="78000">
              <a:schemeClr val="accent2">
                <a:hueOff val="31230"/>
                <a:satOff val="-21501"/>
                <a:lumOff val="-549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cooling_rate</a:t>
          </a:r>
          <a:r>
            <a:rPr lang="en-US" sz="1500" kern="1200" dirty="0"/>
            <a:t> = </a:t>
          </a:r>
          <a:r>
            <a:rPr lang="en-US" sz="1500" kern="1200" dirty="0">
              <a:latin typeface="Trebuchet MS" panose="020B0603020202020204"/>
            </a:rPr>
            <a:t>0.995</a:t>
          </a:r>
          <a:endParaRPr lang="en-US" sz="1500" kern="1200" dirty="0"/>
        </a:p>
      </dsp:txBody>
      <dsp:txXfrm>
        <a:off x="38552" y="3382892"/>
        <a:ext cx="6551700" cy="712646"/>
      </dsp:txXfrm>
    </dsp:sp>
    <dsp:sp modelId="{D6B56C7B-6ED3-4087-9EAC-67369E99BD06}">
      <dsp:nvSpPr>
        <dsp:cNvPr id="0" name=""/>
        <dsp:cNvSpPr/>
      </dsp:nvSpPr>
      <dsp:spPr>
        <a:xfrm>
          <a:off x="0" y="4177290"/>
          <a:ext cx="6628804" cy="789750"/>
        </a:xfrm>
        <a:prstGeom prst="roundRect">
          <a:avLst/>
        </a:prstGeom>
        <a:gradFill rotWithShape="0">
          <a:gsLst>
            <a:gs pos="0">
              <a:schemeClr val="accent2">
                <a:hueOff val="39038"/>
                <a:satOff val="-26876"/>
                <a:lumOff val="-6863"/>
                <a:alphaOff val="0"/>
                <a:tint val="96000"/>
                <a:lumMod val="100000"/>
              </a:schemeClr>
            </a:gs>
            <a:gs pos="78000">
              <a:schemeClr val="accent2">
                <a:hueOff val="39038"/>
                <a:satOff val="-26876"/>
                <a:lumOff val="-6863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max_iterations</a:t>
          </a:r>
          <a:r>
            <a:rPr lang="en-US" sz="1500" kern="1200" dirty="0"/>
            <a:t> = 1000</a:t>
          </a:r>
        </a:p>
      </dsp:txBody>
      <dsp:txXfrm>
        <a:off x="38552" y="4215842"/>
        <a:ext cx="6551700" cy="71264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7E7BC9-C92B-4B57-A993-ADAF362A6149}">
      <dsp:nvSpPr>
        <dsp:cNvPr id="0" name=""/>
        <dsp:cNvSpPr/>
      </dsp:nvSpPr>
      <dsp:spPr>
        <a:xfrm>
          <a:off x="0" y="487290"/>
          <a:ext cx="6628804" cy="12870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Arial"/>
              <a:cs typeface="Arial"/>
            </a:rPr>
            <a:t>Simulated Annealing achieved lower cost (24.9M) vs Hill Climbing (31.432M</a:t>
          </a:r>
          <a:r>
            <a:rPr lang="en-US" sz="2500" kern="1200">
              <a:latin typeface="Trebuchet MS"/>
              <a:cs typeface="Arial"/>
            </a:rPr>
            <a:t>).</a:t>
          </a:r>
          <a:endParaRPr lang="en-US" sz="2500" kern="1200">
            <a:latin typeface="Arial"/>
            <a:cs typeface="Arial"/>
          </a:endParaRPr>
        </a:p>
      </dsp:txBody>
      <dsp:txXfrm>
        <a:off x="62826" y="550116"/>
        <a:ext cx="6503152" cy="1161348"/>
      </dsp:txXfrm>
    </dsp:sp>
    <dsp:sp modelId="{75E2D036-5750-4409-989C-B53D307ED1DE}">
      <dsp:nvSpPr>
        <dsp:cNvPr id="0" name=""/>
        <dsp:cNvSpPr/>
      </dsp:nvSpPr>
      <dsp:spPr>
        <a:xfrm>
          <a:off x="0" y="1846290"/>
          <a:ext cx="6628804" cy="1287000"/>
        </a:xfrm>
        <a:prstGeom prst="roundRect">
          <a:avLst/>
        </a:prstGeom>
        <a:gradFill rotWithShape="0">
          <a:gsLst>
            <a:gs pos="0">
              <a:schemeClr val="accent2">
                <a:hueOff val="19519"/>
                <a:satOff val="-13438"/>
                <a:lumOff val="-3431"/>
                <a:alphaOff val="0"/>
                <a:tint val="96000"/>
                <a:lumMod val="100000"/>
              </a:schemeClr>
            </a:gs>
            <a:gs pos="78000">
              <a:schemeClr val="accent2">
                <a:hueOff val="19519"/>
                <a:satOff val="-13438"/>
                <a:lumOff val="-3431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Arial"/>
              <a:cs typeface="Arial"/>
            </a:rPr>
            <a:t>Successfully generated different schedules for weekday (high frequency), Saturday (moderate), and Sunday (reduced service).</a:t>
          </a:r>
          <a:endParaRPr lang="en-US" sz="2500" kern="1200"/>
        </a:p>
      </dsp:txBody>
      <dsp:txXfrm>
        <a:off x="62826" y="1909116"/>
        <a:ext cx="6503152" cy="1161348"/>
      </dsp:txXfrm>
    </dsp:sp>
    <dsp:sp modelId="{6EB65A60-0E65-4482-8A49-58A9345DAEB7}">
      <dsp:nvSpPr>
        <dsp:cNvPr id="0" name=""/>
        <dsp:cNvSpPr/>
      </dsp:nvSpPr>
      <dsp:spPr>
        <a:xfrm>
          <a:off x="0" y="3205290"/>
          <a:ext cx="6628804" cy="1287000"/>
        </a:xfrm>
        <a:prstGeom prst="roundRect">
          <a:avLst/>
        </a:prstGeom>
        <a:gradFill rotWithShape="0">
          <a:gsLst>
            <a:gs pos="0">
              <a:schemeClr val="accent2">
                <a:hueOff val="39038"/>
                <a:satOff val="-26876"/>
                <a:lumOff val="-6863"/>
                <a:alphaOff val="0"/>
                <a:tint val="96000"/>
                <a:lumMod val="100000"/>
              </a:schemeClr>
            </a:gs>
            <a:gs pos="78000">
              <a:schemeClr val="accent2">
                <a:hueOff val="39038"/>
                <a:satOff val="-26876"/>
                <a:lumOff val="-6863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Arial"/>
              <a:cs typeface="Arial"/>
            </a:rPr>
            <a:t>Created interactive </a:t>
          </a:r>
          <a:r>
            <a:rPr lang="en-US" sz="2500" kern="1200" err="1">
              <a:latin typeface="Arial"/>
              <a:cs typeface="Arial"/>
            </a:rPr>
            <a:t>Streamlit</a:t>
          </a:r>
          <a:r>
            <a:rPr lang="en-US" sz="2500" kern="1200">
              <a:latin typeface="Arial"/>
              <a:cs typeface="Arial"/>
            </a:rPr>
            <a:t> app with date-based schedule selection</a:t>
          </a:r>
          <a:endParaRPr lang="en-US" sz="2500" kern="1200"/>
        </a:p>
      </dsp:txBody>
      <dsp:txXfrm>
        <a:off x="62826" y="3268116"/>
        <a:ext cx="6503152" cy="116134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392581-1000-4A3A-980F-B543811BFBD5}">
      <dsp:nvSpPr>
        <dsp:cNvPr id="0" name=""/>
        <dsp:cNvSpPr/>
      </dsp:nvSpPr>
      <dsp:spPr>
        <a:xfrm>
          <a:off x="0" y="2066"/>
          <a:ext cx="6628804" cy="10474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1B8F46-AFB1-4E6E-A941-A71B8649DC3F}">
      <dsp:nvSpPr>
        <dsp:cNvPr id="0" name=""/>
        <dsp:cNvSpPr/>
      </dsp:nvSpPr>
      <dsp:spPr>
        <a:xfrm>
          <a:off x="316857" y="237745"/>
          <a:ext cx="576104" cy="5761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C1660C-5731-4CC9-B334-624B8C7388AE}">
      <dsp:nvSpPr>
        <dsp:cNvPr id="0" name=""/>
        <dsp:cNvSpPr/>
      </dsp:nvSpPr>
      <dsp:spPr>
        <a:xfrm>
          <a:off x="1209819" y="2066"/>
          <a:ext cx="5418984" cy="1047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56" tIns="110856" rIns="110856" bIns="11085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We have demonstrated how local search can be used to solve a day-to-day nuisance every commuter experiences.</a:t>
          </a:r>
        </a:p>
      </dsp:txBody>
      <dsp:txXfrm>
        <a:off x="1209819" y="2066"/>
        <a:ext cx="5418984" cy="1047462"/>
      </dsp:txXfrm>
    </dsp:sp>
    <dsp:sp modelId="{90AB8857-9D3F-43FC-A13D-DD8385B713FB}">
      <dsp:nvSpPr>
        <dsp:cNvPr id="0" name=""/>
        <dsp:cNvSpPr/>
      </dsp:nvSpPr>
      <dsp:spPr>
        <a:xfrm>
          <a:off x="0" y="1311395"/>
          <a:ext cx="6628804" cy="10474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DD021B-9EB7-4D24-9359-805D5937509F}">
      <dsp:nvSpPr>
        <dsp:cNvPr id="0" name=""/>
        <dsp:cNvSpPr/>
      </dsp:nvSpPr>
      <dsp:spPr>
        <a:xfrm>
          <a:off x="316857" y="1547074"/>
          <a:ext cx="576104" cy="5761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D804CD-5219-460C-92C3-C4160ED8B4D5}">
      <dsp:nvSpPr>
        <dsp:cNvPr id="0" name=""/>
        <dsp:cNvSpPr/>
      </dsp:nvSpPr>
      <dsp:spPr>
        <a:xfrm>
          <a:off x="1209819" y="1311395"/>
          <a:ext cx="5418984" cy="1047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56" tIns="110856" rIns="110856" bIns="11085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By integrating the detailed MBTA GTFS schedule data with MassDOT’s granular ridership statistics, this project builds a robust foundation to detect bottlenecks and devise an optimal schedule for trains.</a:t>
          </a:r>
        </a:p>
      </dsp:txBody>
      <dsp:txXfrm>
        <a:off x="1209819" y="1311395"/>
        <a:ext cx="5418984" cy="1047462"/>
      </dsp:txXfrm>
    </dsp:sp>
    <dsp:sp modelId="{72FF7200-88DD-4F91-81C4-4225299F04A8}">
      <dsp:nvSpPr>
        <dsp:cNvPr id="0" name=""/>
        <dsp:cNvSpPr/>
      </dsp:nvSpPr>
      <dsp:spPr>
        <a:xfrm>
          <a:off x="0" y="2620723"/>
          <a:ext cx="6628804" cy="10474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920C7E-9E5C-414E-BA5D-FCC271EF3E09}">
      <dsp:nvSpPr>
        <dsp:cNvPr id="0" name=""/>
        <dsp:cNvSpPr/>
      </dsp:nvSpPr>
      <dsp:spPr>
        <a:xfrm>
          <a:off x="316857" y="2856402"/>
          <a:ext cx="576104" cy="5761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4AF52E-3BD6-4611-92EC-A908BC1FFEEF}">
      <dsp:nvSpPr>
        <dsp:cNvPr id="0" name=""/>
        <dsp:cNvSpPr/>
      </dsp:nvSpPr>
      <dsp:spPr>
        <a:xfrm>
          <a:off x="1209819" y="2620723"/>
          <a:ext cx="5418984" cy="1047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56" tIns="110856" rIns="110856" bIns="11085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Our project will minimize wait times, balance trolley flow, and enhance overall system efficiency. </a:t>
          </a:r>
        </a:p>
      </dsp:txBody>
      <dsp:txXfrm>
        <a:off x="1209819" y="2620723"/>
        <a:ext cx="5418984" cy="1047462"/>
      </dsp:txXfrm>
    </dsp:sp>
    <dsp:sp modelId="{D56A8680-9CFB-47B5-ABD5-A12A86F38B7E}">
      <dsp:nvSpPr>
        <dsp:cNvPr id="0" name=""/>
        <dsp:cNvSpPr/>
      </dsp:nvSpPr>
      <dsp:spPr>
        <a:xfrm>
          <a:off x="0" y="3930051"/>
          <a:ext cx="6628804" cy="10474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085D05-758C-4565-8C5D-DA33965C14E2}">
      <dsp:nvSpPr>
        <dsp:cNvPr id="0" name=""/>
        <dsp:cNvSpPr/>
      </dsp:nvSpPr>
      <dsp:spPr>
        <a:xfrm>
          <a:off x="316857" y="4165730"/>
          <a:ext cx="576104" cy="5761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B3DC26-3B90-4E43-AB90-7CEA8969B734}">
      <dsp:nvSpPr>
        <dsp:cNvPr id="0" name=""/>
        <dsp:cNvSpPr/>
      </dsp:nvSpPr>
      <dsp:spPr>
        <a:xfrm>
          <a:off x="1209819" y="3930051"/>
          <a:ext cx="5418984" cy="1047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56" tIns="110856" rIns="110856" bIns="11085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Future work includes extending this application to </a:t>
          </a:r>
          <a:r>
            <a:rPr lang="en-US" sz="1400" b="1" kern="1200" dirty="0" err="1"/>
            <a:t>to</a:t>
          </a:r>
          <a:r>
            <a:rPr lang="en-US" sz="1400" b="1" kern="1200" dirty="0"/>
            <a:t> other lines and modes of transport and making this schedule more real time. More factors can be taken into account such as public holidays and special events(like a red sox game).</a:t>
          </a:r>
        </a:p>
      </dsp:txBody>
      <dsp:txXfrm>
        <a:off x="1209819" y="3930051"/>
        <a:ext cx="5418984" cy="10474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173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6/23/25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888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6/23/25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52909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6/23/25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59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6/23/25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5247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6/23/25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15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7443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41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019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60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493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6/23/25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25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6/23/25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49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6/23/25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463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143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7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951E3-958F-4611-B170-D081BA0250F9}" type="datetimeFigureOut">
              <a:rPr lang="en-US" smtClean="0"/>
              <a:pPr/>
              <a:t>6/23/25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7871EFB-7B9E-4E86-A89E-697E8EBB06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75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DV0jutbQJXo?feature=oembed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ujanDM04/MBTA-LATEST.gi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BTA Orange Line Rides and Views - YouTube">
            <a:extLst>
              <a:ext uri="{FF2B5EF4-FFF2-40B4-BE49-F238E27FC236}">
                <a16:creationId xmlns:a16="http://schemas.microsoft.com/office/drawing/2014/main" id="{7AA729A0-EC05-EEB4-65AE-6742BA1CA0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01" r="21921"/>
          <a:stretch>
            <a:fillRect/>
          </a:stretch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D62586-A0D6-BBF5-B084-985489D6D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717522"/>
            <a:ext cx="3851123" cy="1320800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GB" sz="3100" b="1"/>
              <a:t>MBTA OPTIMAL SCHEDULE FINDER 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1C663B8-3883-7348-9B86-12C002969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280703"/>
            <a:ext cx="3851122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GB" b="1" dirty="0"/>
              <a:t>CS 5100: Foundations of Artificial Intelligence</a:t>
            </a:r>
            <a:endParaRPr lang="en-US" dirty="0"/>
          </a:p>
          <a:p>
            <a:pPr marL="0" indent="0" algn="ctr">
              <a:buNone/>
            </a:pPr>
            <a:br>
              <a:rPr lang="en-GB" b="1" dirty="0"/>
            </a:br>
            <a:r>
              <a:rPr lang="en-GB" b="1" dirty="0"/>
              <a:t>CHITTELA AJAYANATH</a:t>
            </a:r>
            <a:br>
              <a:rPr lang="en-GB" b="1" dirty="0"/>
            </a:br>
            <a:r>
              <a:rPr lang="en-GB" b="1" dirty="0"/>
              <a:t>SUJAN DM</a:t>
            </a:r>
            <a:br>
              <a:rPr lang="en-GB" b="1" dirty="0"/>
            </a:br>
            <a:r>
              <a:rPr lang="en-GB" b="1" dirty="0"/>
              <a:t>ASHWIN GURUMURTHY</a:t>
            </a:r>
            <a:endParaRPr lang="en-US"/>
          </a:p>
          <a:p>
            <a:pPr marL="0" indent="0" algn="ctr">
              <a:buNone/>
            </a:pPr>
            <a:endParaRPr lang="en-GB" sz="1400" dirty="0">
              <a:ea typeface="+mn-lt"/>
              <a:cs typeface="+mn-lt"/>
            </a:endParaRPr>
          </a:p>
          <a:p>
            <a:pPr marL="0" indent="0" algn="ctr">
              <a:buNone/>
            </a:pPr>
            <a:br>
              <a:rPr lang="en-GB" b="1" dirty="0"/>
            </a:br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9" name="Picture 8" descr="NORTHEASTERN UNIVERSITY — Marissa Langdon">
            <a:extLst>
              <a:ext uri="{FF2B5EF4-FFF2-40B4-BE49-F238E27FC236}">
                <a16:creationId xmlns:a16="http://schemas.microsoft.com/office/drawing/2014/main" id="{CB9B07A5-D887-5509-24E3-971FE9FE8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751" y="4466469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97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582368-58AA-515F-7739-D4692037B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400" b="1" dirty="0"/>
              <a:t>Hill Climbing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C90475B-0CA0-41A1-4B36-C0965E519E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2656558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7710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DBE327-1C53-D750-B9BB-8813674C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400" b="1" dirty="0"/>
              <a:t>Simulated Annealing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4BE35A9-0A3E-0931-1605-8C3E72A753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2147293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53798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007D0-2F8D-AF59-9774-95B98766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400" b="1" dirty="0"/>
              <a:t>Summary Of Our Approach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AB9DF0B-6F65-B3F8-9A10-89108A9D0A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3889035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6628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7E497B5-FBFE-37B3-CF53-9E058132E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199" y="4571999"/>
            <a:ext cx="7673801" cy="10876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kern="1200" dirty="0">
                <a:latin typeface="+mj-lt"/>
                <a:ea typeface="+mj-ea"/>
                <a:cs typeface="+mj-cs"/>
              </a:rPr>
              <a:t>Demand Distribution</a:t>
            </a:r>
            <a:endParaRPr lang="en-US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FA24EF-3C0A-51A2-45D2-270A283D81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01" y="609600"/>
            <a:ext cx="6776480" cy="364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689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0A61547-2555-4DE2-A37F-A53E5491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C2447E0-8F0D-479C-94E4-82BC8EB68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F943397-DCDD-44CB-BBA9-9510B769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E2630ADC-31DB-4C48-AC4A-DAAE5A7B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A5C44E-F54E-47E0-8989-4D8686B33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F54E15E-830B-4375-A239-4C51954DE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CB37E322-FF7E-4872-BD6B-50A48CBEA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710D0C1E-D2F8-45B2-AE14-1AC8E976F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216331B-17D0-4167-ABD2-B2198058C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A53A7A96-3806-4BB3-91DE-6EED48AC7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8C2B86C-EE71-466E-8991-503F9C9C1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BAA1030-607F-7394-2F36-DBD155728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8" y="4473225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 b="1" dirty="0"/>
              <a:t>Train Allocation Comparison Hill Climbing vs Simulated Annealing</a:t>
            </a:r>
          </a:p>
        </p:txBody>
      </p:sp>
      <p:pic>
        <p:nvPicPr>
          <p:cNvPr id="5" name="Picture 4" descr="A graph of a train&#10;&#10;AI-generated content may be incorrect.">
            <a:extLst>
              <a:ext uri="{FF2B5EF4-FFF2-40B4-BE49-F238E27FC236}">
                <a16:creationId xmlns:a16="http://schemas.microsoft.com/office/drawing/2014/main" id="{BFE9E2E2-8BFF-D5A5-93D4-96A41AF87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65" y="1585659"/>
            <a:ext cx="4029717" cy="2014858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AB53E3-4EB9-7EFC-48B8-0B444B893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284" y="1585660"/>
            <a:ext cx="4029717" cy="20148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75EF406-0D9D-0735-04B8-A3B790BD85FB}"/>
              </a:ext>
            </a:extLst>
          </p:cNvPr>
          <p:cNvSpPr txBox="1"/>
          <p:nvPr/>
        </p:nvSpPr>
        <p:spPr>
          <a:xfrm>
            <a:off x="1627631" y="3803904"/>
            <a:ext cx="2743200" cy="3657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/>
              <a:t>Simulated Annealing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6D91D0-6723-A98F-170E-8BEA468D1F64}"/>
              </a:ext>
            </a:extLst>
          </p:cNvPr>
          <p:cNvSpPr txBox="1"/>
          <p:nvPr/>
        </p:nvSpPr>
        <p:spPr>
          <a:xfrm>
            <a:off x="5888735" y="3803904"/>
            <a:ext cx="2743200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solidFill>
                  <a:srgbClr val="FFFFFF"/>
                </a:solidFill>
              </a:rPr>
              <a:t>Hill Climbing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505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7A23999-6FD5-A16D-7520-839DF5B04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3027" y="4578498"/>
            <a:ext cx="7673801" cy="10876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kern="1200" dirty="0">
                <a:latin typeface="+mj-lt"/>
                <a:ea typeface="+mj-ea"/>
                <a:cs typeface="+mj-cs"/>
              </a:rPr>
              <a:t>Train </a:t>
            </a:r>
            <a:r>
              <a:rPr lang="en-US" sz="4400" b="1" dirty="0"/>
              <a:t>Allocation</a:t>
            </a:r>
            <a:r>
              <a:rPr lang="en-US" sz="4400" b="1" kern="1200" dirty="0">
                <a:latin typeface="+mj-lt"/>
                <a:ea typeface="+mj-ea"/>
                <a:cs typeface="+mj-cs"/>
              </a:rPr>
              <a:t> </a:t>
            </a:r>
            <a:r>
              <a:rPr lang="en-US" sz="4400" b="1" dirty="0"/>
              <a:t>Comparison</a:t>
            </a: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761C85-24B1-DE4D-A6DA-C3E184083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3027" y="612935"/>
            <a:ext cx="6808144" cy="364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10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4CE1C1-4135-4096-720F-4B1693500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0A61547-2555-4DE2-A37F-A53E5491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C2447E0-8F0D-479C-94E4-82BC8EB68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F943397-DCDD-44CB-BBA9-9510B769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E2630ADC-31DB-4C48-AC4A-DAAE5A7B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2CA5C44E-F54E-47E0-8989-4D8686B33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FF54E15E-830B-4375-A239-4C51954DE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CB37E322-FF7E-4872-BD6B-50A48CBEA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710D0C1E-D2F8-45B2-AE14-1AC8E976F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3216331B-17D0-4167-ABD2-B2198058C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A53A7A96-3806-4BB3-91DE-6EED48AC7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F8C2B86C-EE71-466E-8991-503F9C9C1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2C2C697-FCF7-21DD-17CC-D83BBFE8A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8" y="4473225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 b="1" dirty="0"/>
              <a:t>Load Distribution Analysis Simulated Annealing vs Hill Climbing</a:t>
            </a:r>
          </a:p>
        </p:txBody>
      </p:sp>
      <p:pic>
        <p:nvPicPr>
          <p:cNvPr id="5" name="Picture 4" descr="A graph of a load&#10;&#10;AI-generated content may be incorrect.">
            <a:extLst>
              <a:ext uri="{FF2B5EF4-FFF2-40B4-BE49-F238E27FC236}">
                <a16:creationId xmlns:a16="http://schemas.microsoft.com/office/drawing/2014/main" id="{A1B7519E-34CF-6791-E9E7-9936FAFDF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65" y="1585659"/>
            <a:ext cx="4029717" cy="2014858"/>
          </a:xfrm>
          <a:prstGeom prst="rect">
            <a:avLst/>
          </a:prstGeom>
        </p:spPr>
      </p:pic>
      <p:pic>
        <p:nvPicPr>
          <p:cNvPr id="4" name="Content Placeholder 3" descr="A graph of a load&#10;&#10;AI-generated content may be incorrect.">
            <a:extLst>
              <a:ext uri="{FF2B5EF4-FFF2-40B4-BE49-F238E27FC236}">
                <a16:creationId xmlns:a16="http://schemas.microsoft.com/office/drawing/2014/main" id="{01EE96C6-67BA-AAE8-26F4-4F191DECE7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44284" y="1585660"/>
            <a:ext cx="4029717" cy="20148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88DF6A-30AF-7991-BDA8-8E391403EA9D}"/>
              </a:ext>
            </a:extLst>
          </p:cNvPr>
          <p:cNvSpPr txBox="1"/>
          <p:nvPr/>
        </p:nvSpPr>
        <p:spPr>
          <a:xfrm>
            <a:off x="1627631" y="3803904"/>
            <a:ext cx="2743200" cy="3657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/>
              <a:t>Simulated Annealing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38496B-6D12-9A9C-738C-776C09F9E953}"/>
              </a:ext>
            </a:extLst>
          </p:cNvPr>
          <p:cNvSpPr txBox="1"/>
          <p:nvPr/>
        </p:nvSpPr>
        <p:spPr>
          <a:xfrm>
            <a:off x="5888735" y="3803904"/>
            <a:ext cx="2743200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solidFill>
                  <a:srgbClr val="FFFFFF"/>
                </a:solidFill>
              </a:rPr>
              <a:t>Hill Climbing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776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CAF9D0-EC5B-C9E3-A820-8D4E556EA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199" y="4571999"/>
            <a:ext cx="7673801" cy="10876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1200" dirty="0">
                <a:latin typeface="+mj-lt"/>
                <a:ea typeface="+mj-ea"/>
                <a:cs typeface="+mj-cs"/>
              </a:rPr>
              <a:t>Cost </a:t>
            </a:r>
            <a:r>
              <a:rPr lang="en-US" sz="4800" b="1" dirty="0"/>
              <a:t>Function</a:t>
            </a:r>
            <a:r>
              <a:rPr lang="en-US" sz="4800" b="1" kern="1200" dirty="0">
                <a:latin typeface="+mj-lt"/>
                <a:ea typeface="+mj-ea"/>
                <a:cs typeface="+mj-cs"/>
              </a:rPr>
              <a:t> </a:t>
            </a:r>
            <a:r>
              <a:rPr lang="en-US" sz="4800" b="1" dirty="0"/>
              <a:t>Analysis</a:t>
            </a:r>
            <a:endParaRPr lang="en-US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8736C4-3CF0-BF81-F10B-FFD2A6BDE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01" y="609600"/>
            <a:ext cx="6095996" cy="364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67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train on a train track in the middle of the forest">
            <a:extLst>
              <a:ext uri="{FF2B5EF4-FFF2-40B4-BE49-F238E27FC236}">
                <a16:creationId xmlns:a16="http://schemas.microsoft.com/office/drawing/2014/main" id="{AC07E53B-40D9-969F-62E0-551990B3EF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104" r="5840" b="-10"/>
          <a:stretch>
            <a:fillRect/>
          </a:stretch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AACE88-0D38-DF9D-4024-AEB437AF9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b="1" dirty="0"/>
              <a:t>Verdict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F19A0-3789-1C23-0467-3DBDBB0EB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Simulated annealing converged at a lower cost</a:t>
            </a:r>
          </a:p>
          <a:p>
            <a:pPr>
              <a:lnSpc>
                <a:spcPct val="90000"/>
              </a:lnSpc>
            </a:pPr>
            <a:r>
              <a:rPr lang="en-US" b="1" dirty="0"/>
              <a:t>Simulated annealing successfully managed to ensure no train is allotted beyond our 1000 capacity</a:t>
            </a:r>
          </a:p>
          <a:p>
            <a:pPr>
              <a:lnSpc>
                <a:spcPct val="90000"/>
              </a:lnSpc>
            </a:pPr>
            <a:r>
              <a:rPr lang="en-US" b="1" dirty="0"/>
              <a:t>Simulated annealing managed to better allocate trains and minimize total number of trains, as compared to hill climbing</a:t>
            </a:r>
          </a:p>
          <a:p>
            <a:pPr>
              <a:lnSpc>
                <a:spcPct val="90000"/>
              </a:lnSpc>
            </a:pPr>
            <a:r>
              <a:rPr lang="en-US" b="1" dirty="0"/>
              <a:t>Clearly, simulated annealing is the superior approach.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59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4ACE53-6BFD-5592-5498-377C1E3DBC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9083" b="6250"/>
          <a:stretch>
            <a:fillRect/>
          </a:stretch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F6FAB5-FCDB-2CD4-63AE-117172008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b="1" dirty="0"/>
              <a:t>Visualizing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7F133-CB4E-D099-18AE-4F1ECBFF1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b="1" dirty="0"/>
              <a:t>We developed a </a:t>
            </a:r>
            <a:r>
              <a:rPr lang="en-US" sz="1500" b="1" dirty="0" err="1"/>
              <a:t>streamlit</a:t>
            </a:r>
            <a:r>
              <a:rPr lang="en-US" sz="1500" b="1" dirty="0"/>
              <a:t> based webapp to show our outputs for the better approach</a:t>
            </a:r>
          </a:p>
          <a:p>
            <a:pPr>
              <a:lnSpc>
                <a:spcPct val="90000"/>
              </a:lnSpc>
            </a:pPr>
            <a:r>
              <a:rPr lang="en-US" sz="1500" b="1" dirty="0"/>
              <a:t>It allows the user to choose a source and destination stop and the time at which they intend to depart.</a:t>
            </a:r>
          </a:p>
          <a:p>
            <a:pPr>
              <a:lnSpc>
                <a:spcPct val="90000"/>
              </a:lnSpc>
            </a:pPr>
            <a:r>
              <a:rPr lang="en-US" sz="1500" b="1" dirty="0"/>
              <a:t>The webapp shows the next 5 trains including the departure and arrival times, based on our optimal schedule we computed.</a:t>
            </a:r>
          </a:p>
          <a:p>
            <a:pPr>
              <a:lnSpc>
                <a:spcPct val="90000"/>
              </a:lnSpc>
            </a:pPr>
            <a:endParaRPr lang="en-US" sz="1500" b="1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590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791880-A58C-76D2-890F-EE457EF03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400" b="1" dirty="0"/>
              <a:t>Motivation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FAFA24D-D7BD-59F4-5CDD-A183434E89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5344635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30571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80899DC3-50BB-D711-3405-AFEC5D197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b="1" kern="1200" dirty="0">
                <a:latin typeface="+mj-lt"/>
                <a:ea typeface="+mj-ea"/>
                <a:cs typeface="+mj-cs"/>
              </a:rPr>
              <a:t>Web </a:t>
            </a:r>
            <a:r>
              <a:rPr lang="en-US" sz="4800" b="1" dirty="0"/>
              <a:t>App</a:t>
            </a:r>
            <a:r>
              <a:rPr lang="en-US" sz="4800" b="1" kern="1200" dirty="0">
                <a:latin typeface="+mj-lt"/>
                <a:ea typeface="+mj-ea"/>
                <a:cs typeface="+mj-cs"/>
              </a:rPr>
              <a:t> </a:t>
            </a:r>
            <a:r>
              <a:rPr lang="en-US" sz="4800" b="1" dirty="0"/>
              <a:t>Demonstration</a:t>
            </a:r>
            <a:endParaRPr lang="en-US" sz="4800" b="1" kern="1200" dirty="0">
              <a:latin typeface="+mj-lt"/>
            </a:endParaRPr>
          </a:p>
        </p:txBody>
      </p:sp>
      <p:pic>
        <p:nvPicPr>
          <p:cNvPr id="6" name="Online Media 5" descr="FAI MBTA optimal scheduler webapp">
            <a:hlinkClick r:id="" action="ppaction://media"/>
            <a:extLst>
              <a:ext uri="{FF2B5EF4-FFF2-40B4-BE49-F238E27FC236}">
                <a16:creationId xmlns:a16="http://schemas.microsoft.com/office/drawing/2014/main" id="{BE775B98-0EF5-734B-8BFD-6D5486B140B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19912" y="444051"/>
            <a:ext cx="5820937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7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ailway junction and power lines">
            <a:extLst>
              <a:ext uri="{FF2B5EF4-FFF2-40B4-BE49-F238E27FC236}">
                <a16:creationId xmlns:a16="http://schemas.microsoft.com/office/drawing/2014/main" id="{5EB6D677-0B97-CAB3-6157-5757B8D8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00" r="9834" b="1"/>
          <a:stretch>
            <a:fillRect/>
          </a:stretch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4043E3-D630-01AD-50B5-6C4EEAB12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dirty="0"/>
              <a:t>Final Results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73CA6-753A-FEC6-B6A0-65B7157CA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/>
              <a:t>Actual use of trains</a:t>
            </a:r>
          </a:p>
          <a:p>
            <a:r>
              <a:rPr lang="en-US" b="1" dirty="0"/>
              <a:t>Weekdays: 320 trains</a:t>
            </a:r>
          </a:p>
          <a:p>
            <a:r>
              <a:rPr lang="en-US" b="1" dirty="0"/>
              <a:t>Saturdays: 260 trains</a:t>
            </a:r>
          </a:p>
          <a:p>
            <a:r>
              <a:rPr lang="en-US" b="1" dirty="0"/>
              <a:t>Sundays: 220 trains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Our optimal schedule utilizes</a:t>
            </a:r>
          </a:p>
          <a:p>
            <a:r>
              <a:rPr lang="en-US" b="1" dirty="0"/>
              <a:t>Weekdays: 320 trains</a:t>
            </a:r>
          </a:p>
          <a:p>
            <a:r>
              <a:rPr lang="en-US" b="1" dirty="0"/>
              <a:t>Saturdays: 127 trains</a:t>
            </a:r>
          </a:p>
          <a:p>
            <a:r>
              <a:rPr lang="en-US" b="1" dirty="0"/>
              <a:t>Sundays: 152 trains</a:t>
            </a:r>
          </a:p>
          <a:p>
            <a:endParaRPr lang="en-US" b="1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43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1164DF-6494-734A-A4CF-E95C8F37F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400" b="1" dirty="0"/>
              <a:t>Conclusion And Future Work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346C437-45E7-69FF-5D0C-E4D07C432F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133227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163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9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1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2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3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DD6BC9EB-F181-48AB-BCA2-3D1DB20D2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968A50-3B49-AF75-1F82-B9FFA9D6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6" y="999460"/>
            <a:ext cx="5698067" cy="44798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 b="1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90CEC-505C-362D-583C-6CEC98B9E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1971" y="999460"/>
            <a:ext cx="3123620" cy="44798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b="1" dirty="0" err="1">
                <a:solidFill>
                  <a:schemeClr val="tx1"/>
                </a:solidFill>
                <a:latin typeface="Arial"/>
                <a:cs typeface="Arial"/>
              </a:rPr>
              <a:t>Github</a:t>
            </a:r>
            <a:r>
              <a:rPr lang="en-US" b="1" dirty="0">
                <a:solidFill>
                  <a:schemeClr val="tx1"/>
                </a:solidFill>
                <a:latin typeface="Arial"/>
                <a:cs typeface="Arial"/>
              </a:rPr>
              <a:t>:</a:t>
            </a:r>
            <a:endParaRPr lang="en-US">
              <a:solidFill>
                <a:schemeClr val="tx1"/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https://github.com/SujanDM04/MBTA-LATEST.git</a:t>
            </a:r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D33AAA80-39DC-4020-9BFF-0718F35C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9C5D90B-7EE3-4D26-AB7D-A5A3A6E11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39186"/>
            <a:ext cx="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1177F295-741F-4EFF-B0CA-BE69295AD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11349404" y="121775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921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Empty train">
            <a:extLst>
              <a:ext uri="{FF2B5EF4-FFF2-40B4-BE49-F238E27FC236}">
                <a16:creationId xmlns:a16="http://schemas.microsoft.com/office/drawing/2014/main" id="{E9FD6620-8DA5-D2E5-FC02-8EFD1791A5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37" r="19617"/>
          <a:stretch>
            <a:fillRect/>
          </a:stretch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6A0F95-EAFA-FBDD-6A71-D4E1BD0CB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b="1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DADBC-0C4D-E986-B2D9-5DD463ED5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sz="1700" b="1" dirty="0"/>
              <a:t>The system uses local search techniques (Hill Climbing /Simulated Annealing) to optimize train scheduling.</a:t>
            </a:r>
          </a:p>
          <a:p>
            <a:r>
              <a:rPr lang="en-US" sz="1700" b="1" dirty="0"/>
              <a:t>We have analyzed passenger flow data (</a:t>
            </a:r>
            <a:r>
              <a:rPr lang="en-US" sz="1700" b="1" dirty="0" err="1"/>
              <a:t>ons</a:t>
            </a:r>
            <a:r>
              <a:rPr lang="en-US" sz="1700" b="1" dirty="0"/>
              <a:t>/offs) across different time periods for fall 2019.</a:t>
            </a:r>
          </a:p>
          <a:p>
            <a:r>
              <a:rPr lang="en-US" sz="1700" b="1" dirty="0"/>
              <a:t>GTFS data was used determine available train slots and duration between each stop.</a:t>
            </a:r>
          </a:p>
          <a:p>
            <a:r>
              <a:rPr lang="en-US" sz="1700" b="1" dirty="0"/>
              <a:t>Eventually, we optimized train allocation to minimize passenger wait times and overload.</a:t>
            </a:r>
          </a:p>
          <a:p>
            <a:r>
              <a:rPr lang="en-US" sz="1700" b="1" dirty="0">
                <a:solidFill>
                  <a:srgbClr val="404040"/>
                </a:solidFill>
                <a:latin typeface="Trebuchet MS"/>
                <a:cs typeface="Arial"/>
              </a:rPr>
              <a:t>Interactive Application: Develop a </a:t>
            </a:r>
            <a:r>
              <a:rPr lang="en-US" sz="1700" b="1" dirty="0" err="1">
                <a:solidFill>
                  <a:srgbClr val="404040"/>
                </a:solidFill>
                <a:latin typeface="Trebuchet MS"/>
                <a:cs typeface="Arial"/>
              </a:rPr>
              <a:t>Streamlit</a:t>
            </a:r>
            <a:r>
              <a:rPr lang="en-US" sz="1700" b="1" dirty="0">
                <a:solidFill>
                  <a:srgbClr val="404040"/>
                </a:solidFill>
                <a:latin typeface="Trebuchet MS"/>
                <a:cs typeface="Arial"/>
              </a:rPr>
              <a:t> web app allowing users to plan trips based on dynamic schedules</a:t>
            </a:r>
            <a:endParaRPr lang="en-US" sz="1700" b="1" dirty="0">
              <a:solidFill>
                <a:srgbClr val="404040"/>
              </a:solidFill>
              <a:latin typeface="Trebuchet MS"/>
            </a:endParaRPr>
          </a:p>
          <a:p>
            <a:endParaRPr lang="en-US" sz="170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618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7791-3CAD-91D7-233D-D2A92791B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Environment And Dependencies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37DDE7A-401A-2464-12C6-F37853473C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6025537"/>
              </p:ext>
            </p:extLst>
          </p:nvPr>
        </p:nvGraphicFramePr>
        <p:xfrm>
          <a:off x="677334" y="2160589"/>
          <a:ext cx="8596668" cy="3880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0098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-up of intersecting railway tracks">
            <a:extLst>
              <a:ext uri="{FF2B5EF4-FFF2-40B4-BE49-F238E27FC236}">
                <a16:creationId xmlns:a16="http://schemas.microsoft.com/office/drawing/2014/main" id="{82F846F0-25E7-6CE6-09B3-8172000884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064" r="3827" b="-2"/>
          <a:stretch>
            <a:fillRect/>
          </a:stretch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48ECEE-819A-F794-B6BB-173F1A239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b="1" dirty="0"/>
              <a:t>Sourcing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48798-9911-4919-8B87-26BBAB927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 b="1" dirty="0"/>
              <a:t>After exploration, GTFS and </a:t>
            </a:r>
            <a:r>
              <a:rPr lang="en-US" sz="1300" b="1" err="1"/>
              <a:t>MassDot</a:t>
            </a:r>
            <a:r>
              <a:rPr lang="en-US" sz="1300" b="1" dirty="0"/>
              <a:t> MBTA Rail Ridership by Time Period, Season, Route/Line, and Stops were two viable datasets we explored.</a:t>
            </a:r>
          </a:p>
          <a:p>
            <a:pPr>
              <a:lnSpc>
                <a:spcPct val="90000"/>
              </a:lnSpc>
            </a:pPr>
            <a:r>
              <a:rPr lang="en-US" sz="1300" b="1" dirty="0"/>
              <a:t>The GTFS by the MBTA give us a detailed summary of  the MBTA, all of its stops and past scheduling of trains. This is useful to understand current ridership patterns.</a:t>
            </a:r>
          </a:p>
          <a:p>
            <a:pPr>
              <a:lnSpc>
                <a:spcPct val="90000"/>
              </a:lnSpc>
            </a:pPr>
            <a:r>
              <a:rPr lang="en-US" sz="1300" b="1" dirty="0"/>
              <a:t>The MassDOT MBTA Rail Ridership by Time Period, Season, Route/Line, and Stops, is the heart of our project.</a:t>
            </a:r>
          </a:p>
          <a:p>
            <a:pPr>
              <a:lnSpc>
                <a:spcPct val="90000"/>
              </a:lnSpc>
            </a:pPr>
            <a:r>
              <a:rPr lang="en-US" sz="1300" b="1" dirty="0"/>
              <a:t>It contains detailed summaries of ridership counts, time taken between stops and breaks down data by time periods: AM Peak, Midday, PM Peak, Evening, and Late Night and for weekdays and weekends.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951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iew of motion blurred underground railway">
            <a:extLst>
              <a:ext uri="{FF2B5EF4-FFF2-40B4-BE49-F238E27FC236}">
                <a16:creationId xmlns:a16="http://schemas.microsoft.com/office/drawing/2014/main" id="{D86B2D67-571D-56FE-C0E6-7B8D620528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893" r="-2" b="-2"/>
          <a:stretch>
            <a:fillRect/>
          </a:stretch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5EE0CF-C5F3-A65F-0579-831B35BD6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b="1" dirty="0"/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2C905-A24C-1072-7B7E-264CA2B32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Each train as a capacity of 1000 passengers</a:t>
            </a:r>
          </a:p>
          <a:p>
            <a:r>
              <a:rPr lang="en-US" b="1" dirty="0"/>
              <a:t>We have set a minimum frequency to be 6 minutes and a maximum frequency to be 20 minutes between each train. </a:t>
            </a:r>
          </a:p>
          <a:p>
            <a:r>
              <a:rPr lang="en-US" b="1" dirty="0"/>
              <a:t>Speed of each train is a constant 7.73379 meters per second.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87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range and blue numbers and graphs">
            <a:extLst>
              <a:ext uri="{FF2B5EF4-FFF2-40B4-BE49-F238E27FC236}">
                <a16:creationId xmlns:a16="http://schemas.microsoft.com/office/drawing/2014/main" id="{354823FA-4718-1E1F-E0AC-124ED15BD6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307" r="16079" b="7"/>
          <a:stretch>
            <a:fillRect/>
          </a:stretch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57BA54-B2AE-1046-3CA7-EDE080C33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b="1" dirty="0"/>
              <a:t>Explore And Preprocess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F869C-3C7C-85CC-7DAC-8C56BF1BE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 b="1" dirty="0"/>
              <a:t>The data for all stops in all lines were given, we chose to filter out only the orange line. </a:t>
            </a:r>
          </a:p>
          <a:p>
            <a:pPr>
              <a:lnSpc>
                <a:spcPct val="90000"/>
              </a:lnSpc>
              <a:buFont typeface="Wingdings 3"/>
              <a:buChar char=""/>
            </a:pPr>
            <a:r>
              <a:rPr lang="en-US" sz="1300" b="1" dirty="0"/>
              <a:t>144 hourly time slots (by day type × hour × direction) with max train limits were constructed, based on the 9 defined time periods. </a:t>
            </a:r>
          </a:p>
          <a:p>
            <a:pPr>
              <a:lnSpc>
                <a:spcPct val="90000"/>
              </a:lnSpc>
              <a:buFont typeface="Wingdings 3"/>
              <a:buChar char=""/>
            </a:pPr>
            <a:r>
              <a:rPr lang="en-US" sz="1300" b="1" dirty="0"/>
              <a:t>This gives us an idea of the busier and less busier times. </a:t>
            </a:r>
          </a:p>
          <a:p>
            <a:pPr>
              <a:lnSpc>
                <a:spcPct val="90000"/>
              </a:lnSpc>
              <a:buFont typeface="Wingdings 3"/>
              <a:buChar char=""/>
            </a:pPr>
            <a:r>
              <a:rPr lang="en-US" sz="1300" b="1" dirty="0"/>
              <a:t>For each of those, total boardings,  </a:t>
            </a:r>
            <a:r>
              <a:rPr lang="en-US" sz="1300" b="1" dirty="0" err="1"/>
              <a:t>alightings</a:t>
            </a:r>
            <a:r>
              <a:rPr lang="en-US" sz="1300" b="1" dirty="0"/>
              <a:t>, and geometric mean demand for each slot were computed to feed the optimizer.</a:t>
            </a:r>
          </a:p>
          <a:p>
            <a:pPr>
              <a:lnSpc>
                <a:spcPct val="90000"/>
              </a:lnSpc>
              <a:buFont typeface="Wingdings 3"/>
              <a:buChar char=""/>
            </a:pPr>
            <a:r>
              <a:rPr lang="en-US" sz="1300" b="1" dirty="0"/>
              <a:t>The distance between each stop. With our speed assumption, we were able to compute how much time it would take to reach a particular stop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911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38ECEA-08B8-1B65-A6BF-35B3D299E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6DD31A-9845-86DA-D50C-A79A2EBBB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400" b="1" dirty="0"/>
              <a:t>Design And Approach To Solve The Problem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0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1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E2725679-32F1-C72C-58B6-7663C52CEF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7269064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6918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Empty train">
            <a:extLst>
              <a:ext uri="{FF2B5EF4-FFF2-40B4-BE49-F238E27FC236}">
                <a16:creationId xmlns:a16="http://schemas.microsoft.com/office/drawing/2014/main" id="{3BF21688-4641-CB23-9B0E-D97A51B367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285" r="12606" b="-2"/>
          <a:stretch>
            <a:fillRect/>
          </a:stretch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DA305F-8E01-CC77-CD89-0298B1B57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b="1" dirty="0"/>
              <a:t>Cost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448A5-EDB8-7D0A-4434-8A0CD5B44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77837"/>
            <a:ext cx="3851122" cy="456352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100" b="1">
                <a:latin typeface="Arial"/>
                <a:cs typeface="Arial"/>
              </a:rPr>
              <a:t>For each </a:t>
            </a:r>
            <a:r>
              <a:rPr lang="en-US" sz="1100" b="1">
                <a:latin typeface="Roboto Mono"/>
                <a:ea typeface="Roboto Mono"/>
              </a:rPr>
              <a:t>(</a:t>
            </a:r>
            <a:r>
              <a:rPr lang="en-US" sz="1100" b="1" err="1">
                <a:latin typeface="Arial"/>
                <a:ea typeface="Roboto Mono"/>
                <a:cs typeface="Arial"/>
              </a:rPr>
              <a:t>day_type</a:t>
            </a:r>
            <a:r>
              <a:rPr lang="en-US" sz="1100" b="1">
                <a:latin typeface="Arial"/>
                <a:ea typeface="Roboto Mono"/>
                <a:cs typeface="Arial"/>
              </a:rPr>
              <a:t>, hour, direction</a:t>
            </a:r>
            <a:r>
              <a:rPr lang="en-US" sz="1100" b="1">
                <a:latin typeface="Roboto Mono"/>
                <a:ea typeface="Roboto Mono"/>
              </a:rPr>
              <a:t>)</a:t>
            </a:r>
            <a:r>
              <a:rPr lang="en-US" sz="1100" b="1">
                <a:latin typeface="Arial"/>
                <a:cs typeface="Arial"/>
              </a:rPr>
              <a:t> time slot, the total cost is calculated based on the following penalty components:</a:t>
            </a:r>
            <a:br>
              <a:rPr lang="en-US" sz="1100" b="1"/>
            </a:br>
            <a:endParaRPr lang="en-US" sz="1100" b="1"/>
          </a:p>
          <a:p>
            <a:pPr>
              <a:lnSpc>
                <a:spcPct val="90000"/>
              </a:lnSpc>
            </a:pPr>
            <a:r>
              <a:rPr lang="en-US" sz="1100" b="1" u="sng">
                <a:latin typeface="Arial"/>
                <a:cs typeface="Arial"/>
              </a:rPr>
              <a:t>Overload Penalty:</a:t>
            </a:r>
            <a:r>
              <a:rPr lang="en-US" sz="1100" b="1">
                <a:latin typeface="Arial"/>
                <a:cs typeface="Arial"/>
              </a:rPr>
              <a:t> Applied when the load per train exceeds train capacity (1000 passengers) - This discourages overcrowded trains.</a:t>
            </a:r>
            <a:endParaRPr lang="en-US" sz="1100" b="1"/>
          </a:p>
          <a:p>
            <a:pPr>
              <a:lnSpc>
                <a:spcPct val="90000"/>
              </a:lnSpc>
            </a:pPr>
            <a:r>
              <a:rPr lang="en-US" sz="1100" b="1" u="sng">
                <a:latin typeface="Arial"/>
                <a:cs typeface="Arial"/>
              </a:rPr>
              <a:t>Underutilization Penalty:</a:t>
            </a:r>
            <a:r>
              <a:rPr lang="en-US" sz="1100" b="1">
                <a:latin typeface="Arial"/>
                <a:cs typeface="Arial"/>
              </a:rPr>
              <a:t> Applied when trains are running at less than 30% of their capacity (i.e., under 300 passengers per train) - This penalises nearly empty trains to improve operational efficiency.</a:t>
            </a:r>
            <a:endParaRPr lang="en-US" sz="1100" b="1"/>
          </a:p>
          <a:p>
            <a:pPr>
              <a:lnSpc>
                <a:spcPct val="90000"/>
              </a:lnSpc>
            </a:pPr>
            <a:r>
              <a:rPr lang="en-US" sz="1100" b="1" u="sng">
                <a:latin typeface="Arial"/>
                <a:cs typeface="Arial"/>
              </a:rPr>
              <a:t>Wait Time Cost:</a:t>
            </a:r>
            <a:r>
              <a:rPr lang="en-US" sz="1100" b="1">
                <a:latin typeface="Arial"/>
                <a:cs typeface="Arial"/>
              </a:rPr>
              <a:t> Proportional to how long passengers must wait based on train frequency - This cost promotes reduced wait times for riders.</a:t>
            </a:r>
            <a:endParaRPr lang="en-US" sz="1100" b="1"/>
          </a:p>
          <a:p>
            <a:pPr>
              <a:lnSpc>
                <a:spcPct val="90000"/>
              </a:lnSpc>
            </a:pPr>
            <a:r>
              <a:rPr lang="en-US" sz="1100" b="1" u="sng">
                <a:latin typeface="Arial"/>
                <a:cs typeface="Arial"/>
              </a:rPr>
              <a:t>Frequency Constraint Cost:</a:t>
            </a:r>
            <a:r>
              <a:rPr lang="en-US" sz="1100" b="1">
                <a:latin typeface="Arial"/>
                <a:cs typeface="Arial"/>
              </a:rPr>
              <a:t> Penalty added when frequency constraints are violated (i.e., outside the 15 to 30-minute range) - Encourages maintaining regular and predictable service intervals.</a:t>
            </a:r>
            <a:endParaRPr lang="en-US" sz="1100" b="1"/>
          </a:p>
          <a:p>
            <a:pPr>
              <a:lnSpc>
                <a:spcPct val="90000"/>
              </a:lnSpc>
            </a:pPr>
            <a:r>
              <a:rPr lang="en-US" sz="1100" b="1" u="sng">
                <a:latin typeface="Arial"/>
                <a:cs typeface="Arial"/>
              </a:rPr>
              <a:t>No Train Penalty:</a:t>
            </a:r>
            <a:r>
              <a:rPr lang="en-US" sz="1100" b="1">
                <a:latin typeface="Arial"/>
                <a:cs typeface="Arial"/>
              </a:rPr>
              <a:t> Large penalty added if no train is scheduled while demand exists - Adds 100,000,000 to the total cost. Forces minimum service coverage.</a:t>
            </a:r>
            <a:endParaRPr lang="en-US" sz="1100" b="1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17444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Metadata/LabelInfo.xml><?xml version="1.0" encoding="utf-8"?>
<clbl:labelList xmlns:clbl="http://schemas.microsoft.com/office/2020/mipLabelMetadata">
  <clbl:label id="{a8eec281-aaa3-4dae-ac9b-9a398b9215e7}" enabled="0" method="" siteId="{a8eec281-aaa3-4dae-ac9b-9a398b9215e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1228</Words>
  <Application>Microsoft Macintosh PowerPoint</Application>
  <PresentationFormat>Widescreen</PresentationFormat>
  <Paragraphs>107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Roboto Mono</vt:lpstr>
      <vt:lpstr>Arial</vt:lpstr>
      <vt:lpstr>Trebuchet MS</vt:lpstr>
      <vt:lpstr>Wingdings 3</vt:lpstr>
      <vt:lpstr>Facet</vt:lpstr>
      <vt:lpstr>MBTA OPTIMAL SCHEDULE FINDER </vt:lpstr>
      <vt:lpstr>Motivation</vt:lpstr>
      <vt:lpstr>Overview</vt:lpstr>
      <vt:lpstr>Environment And Dependencies</vt:lpstr>
      <vt:lpstr>Sourcing Of Data</vt:lpstr>
      <vt:lpstr>Assumptions</vt:lpstr>
      <vt:lpstr>Explore And Preprocess Data</vt:lpstr>
      <vt:lpstr>Design And Approach To Solve The Problem</vt:lpstr>
      <vt:lpstr>Cost Function</vt:lpstr>
      <vt:lpstr>Hill Climbing</vt:lpstr>
      <vt:lpstr>Simulated Annealing</vt:lpstr>
      <vt:lpstr>Summary Of Our Approach </vt:lpstr>
      <vt:lpstr>Demand Distribution</vt:lpstr>
      <vt:lpstr>Train Allocation Comparison Hill Climbing vs Simulated Annealing</vt:lpstr>
      <vt:lpstr>Train Allocation Comparison</vt:lpstr>
      <vt:lpstr>Load Distribution Analysis Simulated Annealing vs Hill Climbing</vt:lpstr>
      <vt:lpstr>Cost Function Analysis</vt:lpstr>
      <vt:lpstr>Verdict</vt:lpstr>
      <vt:lpstr>Visualizing Output</vt:lpstr>
      <vt:lpstr>Web App Demonstration</vt:lpstr>
      <vt:lpstr>Final Results</vt:lpstr>
      <vt:lpstr>Conclusion And 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Ashwin Gurumurthy</dc:creator>
  <cp:lastModifiedBy>Ashwin Gurumurthy</cp:lastModifiedBy>
  <cp:revision>181</cp:revision>
  <dcterms:created xsi:type="dcterms:W3CDTF">2025-06-19T18:22:27Z</dcterms:created>
  <dcterms:modified xsi:type="dcterms:W3CDTF">2025-06-24T00:42:18Z</dcterms:modified>
</cp:coreProperties>
</file>